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media/image38.jpg" ContentType="image/jpeg"/>
  <Override PartName="/ppt/notesSlides/notesSlide14.xml" ContentType="application/vnd.openxmlformats-officedocument.presentationml.notesSlide+xml"/>
  <Override PartName="/ppt/media/image40.jpg" ContentType="image/jpeg"/>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6"/>
  </p:notesMasterIdLst>
  <p:handoutMasterIdLst>
    <p:handoutMasterId r:id="rId37"/>
  </p:handoutMasterIdLst>
  <p:sldIdLst>
    <p:sldId id="343" r:id="rId5"/>
    <p:sldId id="290" r:id="rId6"/>
    <p:sldId id="288" r:id="rId7"/>
    <p:sldId id="291" r:id="rId8"/>
    <p:sldId id="292" r:id="rId9"/>
    <p:sldId id="293" r:id="rId10"/>
    <p:sldId id="284" r:id="rId11"/>
    <p:sldId id="385" r:id="rId12"/>
    <p:sldId id="382" r:id="rId13"/>
    <p:sldId id="283" r:id="rId14"/>
    <p:sldId id="298" r:id="rId15"/>
    <p:sldId id="296" r:id="rId16"/>
    <p:sldId id="297" r:id="rId17"/>
    <p:sldId id="320" r:id="rId18"/>
    <p:sldId id="375" r:id="rId19"/>
    <p:sldId id="303" r:id="rId20"/>
    <p:sldId id="326" r:id="rId21"/>
    <p:sldId id="379" r:id="rId22"/>
    <p:sldId id="294" r:id="rId23"/>
    <p:sldId id="307" r:id="rId24"/>
    <p:sldId id="384" r:id="rId25"/>
    <p:sldId id="324" r:id="rId26"/>
    <p:sldId id="304" r:id="rId27"/>
    <p:sldId id="287" r:id="rId28"/>
    <p:sldId id="301" r:id="rId29"/>
    <p:sldId id="333" r:id="rId30"/>
    <p:sldId id="342" r:id="rId31"/>
    <p:sldId id="368" r:id="rId32"/>
    <p:sldId id="356" r:id="rId33"/>
    <p:sldId id="341" r:id="rId34"/>
    <p:sldId id="359" r:id="rId35"/>
  </p:sldIdLst>
  <p:sldSz cx="12192000" cy="6858000"/>
  <p:notesSz cx="7104063" cy="10234613"/>
  <p:defaultTextStyle>
    <a:defPPr rtl="0">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00CC66"/>
    <a:srgbClr val="0000FF"/>
    <a:srgbClr val="99FF99"/>
    <a:srgbClr val="FF6600"/>
    <a:srgbClr val="FFCC00"/>
    <a:srgbClr val="FFCCFF"/>
    <a:srgbClr val="9933FF"/>
    <a:srgbClr val="00FF99"/>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79" autoAdjust="0"/>
    <p:restoredTop sz="94444" autoAdjust="0"/>
  </p:normalViewPr>
  <p:slideViewPr>
    <p:cSldViewPr snapToGrid="0">
      <p:cViewPr varScale="1">
        <p:scale>
          <a:sx n="113" d="100"/>
          <a:sy n="113" d="100"/>
        </p:scale>
        <p:origin x="798" y="114"/>
      </p:cViewPr>
      <p:guideLst/>
    </p:cSldViewPr>
  </p:slideViewPr>
  <p:outlineViewPr>
    <p:cViewPr>
      <p:scale>
        <a:sx n="33" d="100"/>
        <a:sy n="33" d="100"/>
      </p:scale>
      <p:origin x="0" y="-21869"/>
    </p:cViewPr>
  </p:outlineViewPr>
  <p:notesTextViewPr>
    <p:cViewPr>
      <p:scale>
        <a:sx n="3" d="2"/>
        <a:sy n="3" d="2"/>
      </p:scale>
      <p:origin x="0" y="0"/>
    </p:cViewPr>
  </p:notesTextViewPr>
  <p:sorterViewPr>
    <p:cViewPr>
      <p:scale>
        <a:sx n="60" d="100"/>
        <a:sy n="60" d="100"/>
      </p:scale>
      <p:origin x="0" y="0"/>
    </p:cViewPr>
  </p:sorterViewPr>
  <p:notesViewPr>
    <p:cSldViewPr snapToGrid="0">
      <p:cViewPr varScale="1">
        <p:scale>
          <a:sx n="93" d="100"/>
          <a:sy n="93" d="100"/>
        </p:scale>
        <p:origin x="2958"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trice.ftv8@gmail.com" userId="9b090ad30255caa9" providerId="LiveId" clId="{9DED3F67-1ACC-4485-A543-E6DE01A6F12F}"/>
    <pc:docChg chg="undo custSel addSld delSld modSld">
      <pc:chgData name="beatrice.ftv8@gmail.com" userId="9b090ad30255caa9" providerId="LiveId" clId="{9DED3F67-1ACC-4485-A543-E6DE01A6F12F}" dt="2026-06-18T15:44:41.018" v="50" actId="1076"/>
      <pc:docMkLst>
        <pc:docMk/>
      </pc:docMkLst>
      <pc:sldChg chg="addSp delSp modSp mod">
        <pc:chgData name="beatrice.ftv8@gmail.com" userId="9b090ad30255caa9" providerId="LiveId" clId="{9DED3F67-1ACC-4485-A543-E6DE01A6F12F}" dt="2026-06-18T15:43:24.630" v="43" actId="1076"/>
        <pc:sldMkLst>
          <pc:docMk/>
          <pc:sldMk cId="2439178509" sldId="284"/>
        </pc:sldMkLst>
        <pc:picChg chg="add del mod ord">
          <ac:chgData name="beatrice.ftv8@gmail.com" userId="9b090ad30255caa9" providerId="LiveId" clId="{9DED3F67-1ACC-4485-A543-E6DE01A6F12F}" dt="2026-06-18T15:42:21.193" v="27" actId="478"/>
          <ac:picMkLst>
            <pc:docMk/>
            <pc:sldMk cId="2439178509" sldId="284"/>
            <ac:picMk id="8" creationId="{567E226B-555A-9AB2-57B2-C9264F3370DD}"/>
          </ac:picMkLst>
        </pc:picChg>
        <pc:picChg chg="del">
          <ac:chgData name="beatrice.ftv8@gmail.com" userId="9b090ad30255caa9" providerId="LiveId" clId="{9DED3F67-1ACC-4485-A543-E6DE01A6F12F}" dt="2026-06-18T15:39:08.300" v="20" actId="478"/>
          <ac:picMkLst>
            <pc:docMk/>
            <pc:sldMk cId="2439178509" sldId="284"/>
            <ac:picMk id="9" creationId="{F4690429-AA9D-B564-3287-A7430AFB1E13}"/>
          </ac:picMkLst>
        </pc:picChg>
        <pc:picChg chg="mod">
          <ac:chgData name="beatrice.ftv8@gmail.com" userId="9b090ad30255caa9" providerId="LiveId" clId="{9DED3F67-1ACC-4485-A543-E6DE01A6F12F}" dt="2026-06-18T15:43:16.197" v="41" actId="1076"/>
          <ac:picMkLst>
            <pc:docMk/>
            <pc:sldMk cId="2439178509" sldId="284"/>
            <ac:picMk id="10" creationId="{227B675A-00EB-4A7B-02AF-FFEFF623193F}"/>
          </ac:picMkLst>
        </pc:picChg>
        <pc:picChg chg="mod">
          <ac:chgData name="beatrice.ftv8@gmail.com" userId="9b090ad30255caa9" providerId="LiveId" clId="{9DED3F67-1ACC-4485-A543-E6DE01A6F12F}" dt="2026-06-18T15:43:24.630" v="43" actId="1076"/>
          <ac:picMkLst>
            <pc:docMk/>
            <pc:sldMk cId="2439178509" sldId="284"/>
            <ac:picMk id="12" creationId="{E8FD9795-CACD-B513-4089-CCA1257D2B69}"/>
          </ac:picMkLst>
        </pc:picChg>
        <pc:picChg chg="add mod ord modCrop">
          <ac:chgData name="beatrice.ftv8@gmail.com" userId="9b090ad30255caa9" providerId="LiveId" clId="{9DED3F67-1ACC-4485-A543-E6DE01A6F12F}" dt="2026-06-18T15:43:11.178" v="39" actId="167"/>
          <ac:picMkLst>
            <pc:docMk/>
            <pc:sldMk cId="2439178509" sldId="284"/>
            <ac:picMk id="13" creationId="{CAF0DD29-FDE3-A3B0-5FCD-F03E14923400}"/>
          </ac:picMkLst>
        </pc:picChg>
      </pc:sldChg>
      <pc:sldChg chg="addSp delSp modSp mod">
        <pc:chgData name="beatrice.ftv8@gmail.com" userId="9b090ad30255caa9" providerId="LiveId" clId="{9DED3F67-1ACC-4485-A543-E6DE01A6F12F}" dt="2026-06-18T15:44:41.018" v="50" actId="1076"/>
        <pc:sldMkLst>
          <pc:docMk/>
          <pc:sldMk cId="0" sldId="343"/>
        </pc:sldMkLst>
        <pc:spChg chg="mod">
          <ac:chgData name="beatrice.ftv8@gmail.com" userId="9b090ad30255caa9" providerId="LiveId" clId="{9DED3F67-1ACC-4485-A543-E6DE01A6F12F}" dt="2026-06-18T15:38:44.094" v="13" actId="6549"/>
          <ac:spMkLst>
            <pc:docMk/>
            <pc:sldMk cId="0" sldId="343"/>
            <ac:spMk id="7" creationId="{F86F5611-BC8F-A053-1EF2-F489B2777CE5}"/>
          </ac:spMkLst>
        </pc:spChg>
        <pc:spChg chg="mod">
          <ac:chgData name="beatrice.ftv8@gmail.com" userId="9b090ad30255caa9" providerId="LiveId" clId="{9DED3F67-1ACC-4485-A543-E6DE01A6F12F}" dt="2026-06-18T15:38:47.496" v="14" actId="20577"/>
          <ac:spMkLst>
            <pc:docMk/>
            <pc:sldMk cId="0" sldId="343"/>
            <ac:spMk id="9" creationId="{B01F98D1-D139-075C-6680-7AA73EABA852}"/>
          </ac:spMkLst>
        </pc:spChg>
        <pc:picChg chg="add mod">
          <ac:chgData name="beatrice.ftv8@gmail.com" userId="9b090ad30255caa9" providerId="LiveId" clId="{9DED3F67-1ACC-4485-A543-E6DE01A6F12F}" dt="2026-06-18T15:44:41.018" v="50" actId="1076"/>
          <ac:picMkLst>
            <pc:docMk/>
            <pc:sldMk cId="0" sldId="343"/>
            <ac:picMk id="10" creationId="{1351F6EA-A531-2D73-B285-71EB8152E77C}"/>
          </ac:picMkLst>
        </pc:picChg>
        <pc:picChg chg="del">
          <ac:chgData name="beatrice.ftv8@gmail.com" userId="9b090ad30255caa9" providerId="LiveId" clId="{9DED3F67-1ACC-4485-A543-E6DE01A6F12F}" dt="2026-06-18T15:38:34.384" v="0" actId="478"/>
          <ac:picMkLst>
            <pc:docMk/>
            <pc:sldMk cId="0" sldId="343"/>
            <ac:picMk id="11" creationId="{7C170F70-6D2F-CB1A-64A8-23AF1FE67C2A}"/>
          </ac:picMkLst>
        </pc:picChg>
      </pc:sldChg>
      <pc:sldChg chg="del">
        <pc:chgData name="beatrice.ftv8@gmail.com" userId="9b090ad30255caa9" providerId="LiveId" clId="{9DED3F67-1ACC-4485-A543-E6DE01A6F12F}" dt="2026-06-18T15:38:55.096" v="16" actId="47"/>
        <pc:sldMkLst>
          <pc:docMk/>
          <pc:sldMk cId="4214410631" sldId="383"/>
        </pc:sldMkLst>
      </pc:sldChg>
      <pc:sldChg chg="addSp delSp add del mod">
        <pc:chgData name="beatrice.ftv8@gmail.com" userId="9b090ad30255caa9" providerId="LiveId" clId="{9DED3F67-1ACC-4485-A543-E6DE01A6F12F}" dt="2026-06-18T15:43:46.755" v="44" actId="22"/>
        <pc:sldMkLst>
          <pc:docMk/>
          <pc:sldMk cId="1438712581" sldId="385"/>
        </pc:sldMkLst>
        <pc:picChg chg="add">
          <ac:chgData name="beatrice.ftv8@gmail.com" userId="9b090ad30255caa9" providerId="LiveId" clId="{9DED3F67-1ACC-4485-A543-E6DE01A6F12F}" dt="2026-06-18T15:43:46.755" v="44" actId="22"/>
          <ac:picMkLst>
            <pc:docMk/>
            <pc:sldMk cId="1438712581" sldId="385"/>
            <ac:picMk id="3" creationId="{D3343E39-3AAD-803F-E5C2-834A92315C98}"/>
          </ac:picMkLst>
        </pc:picChg>
        <pc:picChg chg="del">
          <ac:chgData name="beatrice.ftv8@gmail.com" userId="9b090ad30255caa9" providerId="LiveId" clId="{9DED3F67-1ACC-4485-A543-E6DE01A6F12F}" dt="2026-06-18T15:38:53.607" v="15" actId="478"/>
          <ac:picMkLst>
            <pc:docMk/>
            <pc:sldMk cId="1438712581" sldId="385"/>
            <ac:picMk id="4" creationId="{00670C1C-3281-4D0A-5785-DE1212E9EF1F}"/>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6AA3114B-0CDD-4419-A4DE-E0C29A2AE1AC}"/>
              </a:ext>
            </a:extLst>
          </p:cNvPr>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pPr rtl="0"/>
            <a:endParaRPr lang="it-IT"/>
          </a:p>
        </p:txBody>
      </p:sp>
      <p:sp>
        <p:nvSpPr>
          <p:cNvPr id="3" name="Segnaposto data 2">
            <a:extLst>
              <a:ext uri="{FF2B5EF4-FFF2-40B4-BE49-F238E27FC236}">
                <a16:creationId xmlns:a16="http://schemas.microsoft.com/office/drawing/2014/main" id="{1FC25048-78D1-4821-8E2B-7A77CCA12F84}"/>
              </a:ext>
            </a:extLst>
          </p:cNvPr>
          <p:cNvSpPr>
            <a:spLocks noGrp="1"/>
          </p:cNvSpPr>
          <p:nvPr>
            <p:ph type="dt" sz="quarter" idx="1"/>
          </p:nvPr>
        </p:nvSpPr>
        <p:spPr>
          <a:xfrm>
            <a:off x="4023993" y="0"/>
            <a:ext cx="3078427" cy="513508"/>
          </a:xfrm>
          <a:prstGeom prst="rect">
            <a:avLst/>
          </a:prstGeom>
        </p:spPr>
        <p:txBody>
          <a:bodyPr vert="horz" lIns="94796" tIns="47398" rIns="94796" bIns="47398" rtlCol="0"/>
          <a:lstStyle>
            <a:lvl1pPr algn="r">
              <a:defRPr sz="1200"/>
            </a:lvl1pPr>
          </a:lstStyle>
          <a:p>
            <a:pPr rtl="0"/>
            <a:fld id="{F8CC966F-0117-4740-95B1-B37FBD22ABEC}" type="datetime1">
              <a:rPr lang="it-IT" smtClean="0"/>
              <a:t>18/06/2026</a:t>
            </a:fld>
            <a:endParaRPr lang="it-IT"/>
          </a:p>
        </p:txBody>
      </p:sp>
      <p:sp>
        <p:nvSpPr>
          <p:cNvPr id="4" name="Segnaposto piè di pagina 3">
            <a:extLst>
              <a:ext uri="{FF2B5EF4-FFF2-40B4-BE49-F238E27FC236}">
                <a16:creationId xmlns:a16="http://schemas.microsoft.com/office/drawing/2014/main" id="{01924695-047D-4CC8-8801-1AA37457E730}"/>
              </a:ext>
            </a:extLst>
          </p:cNvPr>
          <p:cNvSpPr>
            <a:spLocks noGrp="1"/>
          </p:cNvSpPr>
          <p:nvPr>
            <p:ph type="ftr" sz="quarter" idx="2"/>
          </p:nvPr>
        </p:nvSpPr>
        <p:spPr>
          <a:xfrm>
            <a:off x="1" y="9721107"/>
            <a:ext cx="3078427" cy="513507"/>
          </a:xfrm>
          <a:prstGeom prst="rect">
            <a:avLst/>
          </a:prstGeom>
        </p:spPr>
        <p:txBody>
          <a:bodyPr vert="horz" lIns="94796" tIns="47398" rIns="94796" bIns="47398" rtlCol="0" anchor="b"/>
          <a:lstStyle>
            <a:lvl1pPr algn="l">
              <a:defRPr sz="1200"/>
            </a:lvl1pPr>
          </a:lstStyle>
          <a:p>
            <a:pPr rtl="0"/>
            <a:endParaRPr lang="it-IT"/>
          </a:p>
        </p:txBody>
      </p:sp>
      <p:sp>
        <p:nvSpPr>
          <p:cNvPr id="5" name="Segnaposto numero diapositiva 4">
            <a:extLst>
              <a:ext uri="{FF2B5EF4-FFF2-40B4-BE49-F238E27FC236}">
                <a16:creationId xmlns:a16="http://schemas.microsoft.com/office/drawing/2014/main" id="{F0F00293-63F6-438D-A9A8-024975FD55FB}"/>
              </a:ext>
            </a:extLst>
          </p:cNvPr>
          <p:cNvSpPr>
            <a:spLocks noGrp="1"/>
          </p:cNvSpPr>
          <p:nvPr>
            <p:ph type="sldNum" sz="quarter" idx="3"/>
          </p:nvPr>
        </p:nvSpPr>
        <p:spPr>
          <a:xfrm>
            <a:off x="4023993" y="9721107"/>
            <a:ext cx="3078427" cy="513507"/>
          </a:xfrm>
          <a:prstGeom prst="rect">
            <a:avLst/>
          </a:prstGeom>
        </p:spPr>
        <p:txBody>
          <a:bodyPr vert="horz" lIns="94796" tIns="47398" rIns="94796" bIns="47398" rtlCol="0" anchor="b"/>
          <a:lstStyle>
            <a:lvl1pPr algn="r">
              <a:defRPr sz="1200"/>
            </a:lvl1pPr>
          </a:lstStyle>
          <a:p>
            <a:pPr rtl="0"/>
            <a:fld id="{DD56CFAD-C154-4C9C-AD01-665A5055065E}" type="slidenum">
              <a:rPr lang="it-IT" smtClean="0"/>
              <a:t>‹N›</a:t>
            </a:fld>
            <a:endParaRPr lang="it-IT"/>
          </a:p>
        </p:txBody>
      </p:sp>
    </p:spTree>
    <p:extLst>
      <p:ext uri="{BB962C8B-B14F-4D97-AF65-F5344CB8AC3E}">
        <p14:creationId xmlns:p14="http://schemas.microsoft.com/office/powerpoint/2010/main" val="3997879109"/>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23T21:39:46.142"/>
    </inkml:context>
    <inkml:brush xml:id="br0">
      <inkml:brushProperty name="width" value="0.1" units="cm"/>
      <inkml:brushProperty name="height" value="0.1" units="cm"/>
      <inkml:brushProperty name="color" value="#66CC00"/>
    </inkml:brush>
  </inkml:definitions>
  <inkml:trace contextRef="#ctx0" brushRef="#br0">16474 7044 6553 0 0,'-3'-3'154'0'0,"3"2"-145"0"0,-1 1 1 0 0,1 0-1 0 0,0 0 1 0 0,-1-1-1 0 0,1 1 1 0 0,0 0-1 0 0,-1-1 1 0 0,1 1-1 0 0,0-1 1 0 0,-1 1-1 0 0,1 0 0 0 0,0-1 1 0 0,0 1-1 0 0,0-1 1 0 0,-1 1-1 0 0,1 0 1 0 0,0-1-1 0 0,0 1 1 0 0,0-1-1 0 0,0 1 1 0 0,0-1-1 0 0,0 1 1 0 0,0-1-1 0 0,0 1 0 0 0,0-1 1 0 0,0 1-1 0 0,0-1 1 0 0,0 1-1 0 0,0 0 1 0 0,0-1-1 0 0,0 1 1 0 0,1-1-1 0 0,-1 0 1 0 0,1-28-17 0 0,13 44-6 0 0,-7 0 350 0 0,0-1 1 0 0,-1 1-1 0 0,8 31 0 0 0,-11-34-283 0 0,-1-9-15 0 0,-1 1 0 0 0,0-1-1 0 0,1 0 1 0 0,0 0-1 0 0,0 1 1 0 0,3 4 0 0 0,-3-7-11 0 0,-1 1 1 0 0,0 0-1 0 0,1-1 0 0 0,-1 1 1 0 0,0 0-1 0 0,0 0 1 0 0,0 0-1 0 0,-1 0 0 0 0,1 0 1 0 0,0 0-1 0 0,-1 0 1 0 0,1 0-1 0 0,-1 0 1 0 0,0 0-1 0 0,0 0 0 0 0,0 0 1 0 0,0 0-1 0 0,0 0 1 0 0,-1 4-1 0 0,1 2 98 0 0,0 1-1 0 0,0-1 0 0 0,1 1 1 0 0,0-1-1 0 0,0 0 1 0 0,1 1-1 0 0,0-1 0 0 0,0 0 1 0 0,1 0-1 0 0,6 13 1 0 0,-3-8 149 0 0,-2 0 0 0 0,7 25 0 0 0,-5 16 320 0 0,-5-37-285 0 0,1-1 0 0 0,1 1 0 0 0,7 24 0 0 0,-1-6 334 0 0,-1 0 0 0 0,5 62 0 0 0,-10-76-230 0 0,2 0 1 0 0,8 28-1 0 0,-5-22-76 0 0,-5-16-110 0 0,-1 1 0 0 0,1 21-1 0 0,-2-24-74 0 0,0 0 0 0 0,0 1 0 0 0,1-1 0 0 0,0 0 0 0 0,5 16-1 0 0,-1-12-108 0 0,-2-5 93 0 0,0 0-1 0 0,0 1 0 0 0,-1 0 0 0 0,0 0 1 0 0,-1 0-1 0 0,1 0 0 0 0,-2 0 0 0 0,1 0 1 0 0,-1 0-1 0 0,-1 1 0 0 0,-1 14 0 0 0,1-17-28 0 0,-1 1-1 0 0,1-1 1 0 0,1 1-1 0 0,2 14 1 0 0,0 14 291 0 0,-2-41-395 0 0,0 0-1 0 0,1-1 0 0 0,0 1 1 0 0,0 0-1 0 0,0 0 1 0 0,1 0-1 0 0,-1 1 0 0 0,1-1 1 0 0,6-6-1 0 0,-2 1-8 0 0,1 0 0 0 0,0 1 0 0 0,1 0 1 0 0,14-11-1 0 0,2 0-405 0 0,-25 20 411 0 0,1 0 0 0 0,-1 0 0 0 0,0 0 0 0 0,0 0 1 0 0,0 0-1 0 0,0 0 0 0 0,1 0 0 0 0,-1 0 0 0 0,0 0 0 0 0,0 0 0 0 0,0 0 0 0 0,1 0 1 0 0,-1 0-1 0 0,0 0 0 0 0,0 1 0 0 0,0-1 0 0 0,0 0 0 0 0,0 0 0 0 0,1 0 0 0 0,-1 0 0 0 0,0 0 1 0 0,0 0-1 0 0,0 1 0 0 0,0-1 0 0 0,0 0 0 0 0,0 0 0 0 0,0 0 0 0 0,1 1 0 0 0,-1-1 1 0 0,0 0-1 0 0,0 0 0 0 0,0 0 0 0 0,0 0 0 0 0,0 1 0 0 0,0-1 0 0 0,0 0 0 0 0,0 0 1 0 0,0 0-1 0 0,0 1 0 0 0,0-1 0 0 0,0 0 0 0 0,0 0 0 0 0,0 0 0 0 0,0 1 0 0 0,-1-1 1 0 0,1 0-1 0 0,0 0 0 0 0,0 0 0 0 0,0 0 0 0 0,0 1 0 0 0,0-1 0 0 0,0 0 0 0 0,0 0 1 0 0,0 0-1 0 0,-1 0 0 0 0,1 0 0 0 0,0 1 0 0 0,0-1 0 0 0,0 0 0 0 0,0 0 0 0 0,-1 0 1 0 0,1 0-1 0 0,-3 10 56 0 0,2-3-34 0 0,1 1 1 0 0,1 0-1 0 0,-1 0 0 0 0,1-1 1 0 0,1 1-1 0 0,-1 0 1 0 0,1-1-1 0 0,3 9 1 0 0,31 59 284 0 0,-32-68-281 0 0,0 0-1 0 0,-1 0 1 0 0,0 0-1 0 0,2 9 1 0 0,-3-9-1 0 0,1 0 1 0 0,0 0-1 0 0,0 1 0 0 0,5 5 1 0 0,1 1 77 0 0,-6-11-93 0 0,-1 0 0 0 0,1 0 0 0 0,-1 0-1 0 0,0 1 1 0 0,0-1 0 0 0,2 7 0 0 0,6 19 121 0 0,14 29 0 0 0,-21-56-135 0 0,-3-2 4 0 0,0 1-1 0 0,0-1 1 0 0,1 0 0 0 0,-1 0-1 0 0,0 0 1 0 0,0 1-1 0 0,0-1 1 0 0,1 0-1 0 0,-1 0 1 0 0,0 1-1 0 0,0-1 1 0 0,0 0-1 0 0,0 0 1 0 0,1 1-1 0 0,-1-1 1 0 0,0 0 0 0 0,0 0-1 0 0,0 1 1 0 0,0-1-1 0 0,0 0 1 0 0,0 1-1 0 0,0-1 1 0 0,0 0-1 0 0,0 0 1 0 0,0 1-1 0 0,0-1 1 0 0,0 0-1 0 0,0 1 1 0 0,0-1 0 0 0,0 0-1 0 0,0 1 1 0 0,0-1-1 0 0,0 0 1 0 0,-1 0-1 0 0,1 1 1 0 0,0-1-1 0 0,0 1 1 0 0,-9 25 94 0 0,5-24-107 0 0,2-2 17 0 0,-2 0 6 0 0,0 1 0 0 0,1-1 0 0 0,-1 0 0 0 0,0 0 0 0 0,1 0 0 0 0,-1-1 0 0 0,-4 0 0 0 0,6 1-2 0 0,-4 0 13 0 0,-1 0 0 0 0,1 0-1 0 0,-1 1 1 0 0,1 0 0 0 0,0 1 0 0 0,-1-1 0 0 0,1 1-1 0 0,0 1 1 0 0,0-1 0 0 0,0 1 0 0 0,0 0 0 0 0,1 0-1 0 0,-9 6 1 0 0,-4 5 67 0 0,1 1-1 0 0,-23 25 0 0 0,20-19 7 0 0,1 3-11 0 0,18-21-73 0 0,-1 0 0 0 0,0 0 0 0 0,0 0-1 0 0,0 0 1 0 0,0-1 0 0 0,0 1 0 0 0,-1-1-1 0 0,0 1 1 0 0,1-1 0 0 0,-1 0 0 0 0,0 0-1 0 0,-5 3 1 0 0,-72 24 275 0 0,73-25-254 0 0,1 0 1 0 0,-1 1-1 0 0,1 0 0 0 0,0 0 0 0 0,-8 9 0 0 0,12-12-22 0 0,-14 15 101 0 0,0 1 1 0 0,-20 30 0 0 0,34-46-100 0 0,0 0 1 0 0,0 0 0 0 0,0 0 0 0 0,0-1-1 0 0,-1 1 1 0 0,1 0 0 0 0,0-1-1 0 0,-1 0 1 0 0,-4 3 0 0 0,5-4-3 0 0,0 1 0 0 0,0 0-1 0 0,0 0 1 0 0,0 0 0 0 0,0 0 0 0 0,1 0 0 0 0,-1 1 0 0 0,0-1 0 0 0,1 0 0 0 0,-1 1-1 0 0,1-1 1 0 0,-2 3 0 0 0,3-4-9 0 0,0 0-1 0 0,0 0 1 0 0,-1 1-1 0 0,1-1 1 0 0,0 0-1 0 0,0 0 1 0 0,0 1-1 0 0,0-1 0 0 0,0 0 1 0 0,0 0-1 0 0,0 1 1 0 0,0-1-1 0 0,0 0 0 0 0,0 1 1 0 0,0-1-1 0 0,0 0 1 0 0,0 0-1 0 0,0 1 1 0 0,0-1-1 0 0,0 0 0 0 0,0 0 1 0 0,0 1-1 0 0,0-1 1 0 0,0 0-1 0 0,0 0 0 0 0,0 1 1 0 0,1-1-1 0 0,-1 0 1 0 0,0 0-1 0 0,0 1 1 0 0,0-1-1 0 0,0 0 0 0 0,1 0 1 0 0,-1 0-1 0 0,0 1 1 0 0,0-1-1 0 0,0 0 0 0 0,1 0 1 0 0,-1 0-1 0 0,0 0 1 0 0,0 0-1 0 0,1 1 1 0 0,-1-1-1 0 0,0 0 0 0 0,1 0 1 0 0,42 16 108 0 0,-33-13-76 0 0,0 1 1 0 0,1 0-1 0 0,-1 0 0 0 0,-1 1 0 0 0,1 0 1 0 0,-1 1-1 0 0,0 0 0 0 0,11 9 0 0 0,-7-1-33 0 0,-6-7 0 0 0,0 1 0 0 0,1-1 0 0 0,0 0 0 0 0,1 0 0 0 0,17 10 0 0 0,-22-15 0 0 0,1 1 0 0 0,-1 1 0 0 0,1-1 0 0 0,-1 0 0 0 0,0 1 0 0 0,0 0 0 0 0,3 5 0 0 0,19 16 0 0 0,-12-14 0 0 0,0-1 0 0 0,22 11 0 0 0,26 16 0 0 0,-34-23 0 0 0,1-1 0 0 0,45 14 0 0 0,-1-1 0 0 0,-72-25 0 0 0,1-1 0 0 0,0 1 0 0 0,0 1 0 0 0,0-1 0 0 0,-1 0 0 0 0,1 0 0 0 0,0 0 0 0 0,-1 1 0 0 0,0-1 0 0 0,1 1 0 0 0,-1-1 0 0 0,0 1 0 0 0,1 0 0 0 0,-1 0 0 0 0,0-1 0 0 0,0 1 0 0 0,0 0 0 0 0,-1 0 0 0 0,1 0 0 0 0,0 0 0 0 0,0 3 0 0 0,6 13 0 0 0,-7-17 0 0 0,0-1 0 0 0,0 1 0 0 0,1-1 0 0 0,-1 0 0 0 0,0 1 0 0 0,0-1 0 0 0,1 0 0 0 0,-1 1 0 0 0,0-1 0 0 0,0 0 0 0 0,1 1 0 0 0,-1-1 0 0 0,0 0 0 0 0,1 0 0 0 0,-1 1 0 0 0,1-1 0 0 0,-1 0 0 0 0,0 0 0 0 0,1 1 0 0 0,-1-1 0 0 0,1 0 0 0 0,-1 0 0 0 0,0 0 0 0 0,1 0 0 0 0,-1 0 0 0 0,1 0 0 0 0,-1 0 0 0 0,1 0 0 0 0,0 0 0 0 0,0 0 0 0 0,0 0 0 0 0,0 0 0 0 0,-1 0 0 0 0,1 0 0 0 0,0 1 0 0 0,0-1 0 0 0,0 0 0 0 0,0 0 0 0 0,0 1 0 0 0,-1-1 0 0 0,1 1 0 0 0,0-1 0 0 0,0 0 0 0 0,0 1 0 0 0,-1-1 0 0 0,1 1 0 0 0,0 0 0 0 0,-1-1 0 0 0,1 1 0 0 0,-1 0 0 0 0,1-1 0 0 0,0 2 0 0 0,18 22 0 0 0,-18-22 0 0 0,5 3 0 0 0,-1 0 0 0 0,0 0 0 0 0,-1 1 0 0 0,6 9 0 0 0,-9-14 0 0 0,-1 0 0 0 0,-5 5 0 0 0,2 2 0 0 0,-1 1 0 0 0,1-1 0 0 0,1 1 0 0 0,-1 0 0 0 0,-1 16 0 0 0,0-1 0 0 0,-2 33 0 0 0,4-39 0 0 0,-5 33 0 0 0,0-27 0 0 0,4-15 0 0 0,1 0 0 0 0,0 0 0 0 0,0 1 0 0 0,1-1 0 0 0,-1 11 0 0 0,2-11 0 0 0,-1 0 0 0 0,-1 0 0 0 0,0 0 0 0 0,-4 14 0 0 0,3-14 0 0 0,0 1 0 0 0,1-1 0 0 0,0 0 0 0 0,-1 16 0 0 0,3-13 0 0 0,-2 1 0 0 0,0-1 0 0 0,-6 23 0 0 0,0-2 0 0 0,5-18 0 0 0,3-12 0 0 0,0 0 0 0 0,-1 1 0 0 0,1-1 0 0 0,-1 0 0 0 0,0 1 0 0 0,0-1 0 0 0,0 0 0 0 0,0 0 0 0 0,-1 0 0 0 0,1 0 0 0 0,-1 0 0 0 0,0 0 0 0 0,-2 3 0 0 0,0-2 0 0 0,1 1 0 0 0,0 0 0 0 0,0 0 0 0 0,1 0 0 0 0,0 0 0 0 0,-1 0 0 0 0,2 0 0 0 0,-3 10 0 0 0,2-7 0 0 0,-1 0 0 0 0,0-1 0 0 0,-5 12 0 0 0,6-16 0 0 0,2-2 0 0 0,-1 1 0 0 0,0 0 0 0 0,0 0 0 0 0,0-1 0 0 0,0 1 0 0 0,0 0 0 0 0,-1-1 0 0 0,1 1 0 0 0,0-1 0 0 0,-1 0 0 0 0,1 1 0 0 0,-1-1 0 0 0,1 0 0 0 0,-3 1 0 0 0,1-1 0 0 0,3-1 0 0 0,0 0 0 0 0,0 0 0 0 0,-1 0 0 0 0,1 0 0 0 0,0 0 0 0 0,0 0 0 0 0,-1 0 0 0 0,1 0 0 0 0,0 0 0 0 0,0-1 0 0 0,-1 1 0 0 0,1 0 0 0 0,0 0 0 0 0,0 0 0 0 0,0 0 0 0 0,-1 0 0 0 0,1 0 0 0 0,0-1 0 0 0,0 1 0 0 0,0 0 0 0 0,0 0 0 0 0,-1 0 0 0 0,1 0 0 0 0,0-1 0 0 0,0 1 0 0 0,0 0 0 0 0,0 0 0 0 0,0-1 0 0 0,0 1 0 0 0,0 0 0 0 0,0 0 0 0 0,-1 0 0 0 0,1-1 0 0 0,0 1 0 0 0,0 0 0 0 0,0 0 0 0 0,0-1 0 0 0,0 1 0 0 0,0-1 0 0 0,-11-22 0 0 0,8 21 0 0 0,3 2 0 0 0,0 0 0 0 0,0 0 0 0 0,0 0 0 0 0,0 1 0 0 0,0-1 0 0 0,0 0 0 0 0,-1 0 0 0 0,1 0 0 0 0,0 0 0 0 0,0 0 0 0 0,0 0 0 0 0,0 0 0 0 0,0 0 0 0 0,0 0 0 0 0,0 0 0 0 0,0 0 0 0 0,-1 0 0 0 0,1 0 0 0 0,0 0 0 0 0,0 0 0 0 0,0 0 0 0 0,0 0 0 0 0,0 0 0 0 0,0 0 0 0 0,0 0 0 0 0,0 0 0 0 0,-1 0 0 0 0,1 0 0 0 0,0 0 0 0 0,0 0 0 0 0,0 0 0 0 0,0 0 0 0 0,0 0 0 0 0,0 0 0 0 0,0 0 0 0 0,0 0 0 0 0,-1 0 0 0 0,1 0 0 0 0,0 0 0 0 0,0 0 0 0 0,0 0 0 0 0,0 0 0 0 0,0-1 0 0 0,0 1 0 0 0,0 0 0 0 0,0 0 0 0 0,0 0 0 0 0,0 0 0 0 0,0 0 0 0 0,0 0 0 0 0,0 0 0 0 0,-1 0 0 0 0,1 0 0 0 0,0-1 0 0 0,0 1 0 0 0,-9-1 0 0 0,1 0 0 0 0,1-1 0 0 0,-1 1 0 0 0,1-2 0 0 0,0 1 0 0 0,0-1 0 0 0,0 0 0 0 0,-9-6 0 0 0,6 3 0 0 0,0 1 0 0 0,0 0 0 0 0,-1 1 0 0 0,0 0 0 0 0,0 1 0 0 0,-11-2 0 0 0,18 4 0 0 0,0 1 0 0 0,0-1 0 0 0,0 1 0 0 0,0 1 0 0 0,0-1 0 0 0,0 0 0 0 0,1 1 0 0 0,-1 0 0 0 0,-4 1 0 0 0,3 0 0 0 0,1-1 0 0 0,0 0 0 0 0,-1-1 0 0 0,1 1 0 0 0,-1-1 0 0 0,0 0 0 0 0,1 0 0 0 0,-6-1 0 0 0,-2-2 0 0 0,0 0 0 0 0,-21-11 0 0 0,22 9 0 0 0,0 1 0 0 0,-24-7 0 0 0,11 7 0 0 0,16 4 0 0 0,1-2 0 0 0,-1 1 0 0 0,1-1 0 0 0,-8-3 0 0 0,7 3 0 0 0,0 0 0 0 0,1 0 0 0 0,-1 0 0 0 0,-11 0 0 0 0,11 1 0 0 0,0 0 0 0 0,0 0 0 0 0,1-1 0 0 0,-12-3 0 0 0,-24-6 0 0 0,35 10 0 0 0,0-1 0 0 0,1 1 0 0 0,-1-2 0 0 0,-13-4 0 0 0,16 5 0 0 0,0 0 0 0 0,0 0 0 0 0,-1 1 0 0 0,1 0 0 0 0,-1 0 0 0 0,1 1 0 0 0,-1-1 0 0 0,1 1 0 0 0,-1 0 0 0 0,-5 1 0 0 0,6 0 0 0 0,0-1 0 0 0,0 1 0 0 0,0-1 0 0 0,0-1 0 0 0,0 1 0 0 0,1-1 0 0 0,-1 0 0 0 0,0 0 0 0 0,0 0 0 0 0,0-1 0 0 0,-8-3 0 0 0,7 2 0 0 0,-1 0 0 0 0,1 1 0 0 0,0-1 0 0 0,-1 1 0 0 0,1 1 0 0 0,-1-1 0 0 0,-7 0 0 0 0,8 2 0 0 0,0-1 0 0 0,0 0 0 0 0,0-1 0 0 0,0 1 0 0 0,0-1 0 0 0,0-1 0 0 0,1 1 0 0 0,-7-4 0 0 0,8 4 0 0 0,0 0 0 0 0,0 1 0 0 0,0-1 0 0 0,0 1 0 0 0,0 0 0 0 0,0 1 0 0 0,0-1 0 0 0,-9 0 0 0 0,-22-5 0 0 0,31 5 0 0 0,0 0 0 0 0,0 0 0 0 0,0 0 0 0 0,0 1 0 0 0,0-1 0 0 0,0 1 0 0 0,-5 0 0 0 0,5 1 0 0 0,0-1 0 0 0,0 0 0 0 0,1 0 0 0 0,-1-1 0 0 0,0 1 0 0 0,1-1 0 0 0,-1 0 0 0 0,1 0 0 0 0,-5-1 0 0 0,4 0 0 0 0,1 1 0 0 0,-1 0 0 0 0,0 0 0 0 0,1 1 0 0 0,-1-1 0 0 0,0 1 0 0 0,0 0 0 0 0,0 0 0 0 0,1 0 0 0 0,-1 0 0 0 0,-7 2 0 0 0,-12 0 0 0 0,21-3 0 0 0,0 1 0 0 0,1-1 0 0 0,-1 0 0 0 0,0 1 0 0 0,0-1 0 0 0,1 0 0 0 0,-1 0 0 0 0,0-1 0 0 0,1 1 0 0 0,-1 0 0 0 0,1 0 0 0 0,0-1 0 0 0,-1 1 0 0 0,1-1 0 0 0,0 1 0 0 0,-1-3 0 0 0,-7-6 0 0 0,3 10 0 0 0,-73 26 0 0 0,68-23 0 0 0,6-1 0 0 0,1-1 0 0 0,0 0 0 0 0,-1 0 0 0 0,0 0 0 0 0,1 0 0 0 0,-1 0 0 0 0,1-1 0 0 0,-1 0 0 0 0,0 0 0 0 0,1-1 0 0 0,-1 1 0 0 0,0-1 0 0 0,1 0 0 0 0,-1 0 0 0 0,1 0 0 0 0,-7-4 0 0 0,-9-5 0 0 0,14 6 0 0 0,0 1 0 0 0,0-1 0 0 0,-1 1 0 0 0,-10-3 0 0 0,13 6 0 0 0,0 0 0 0 0,0 0 0 0 0,0 1 0 0 0,1-1 0 0 0,-1 1 0 0 0,0 0 0 0 0,0 0 0 0 0,-5 2 0 0 0,-9 2 0 0 0,-17-2 0 0 0,30-3 0 0 0,-1 0 0 0 0,1 0 0 0 0,-1 1 0 0 0,1 0 0 0 0,0 0 0 0 0,-1 0 0 0 0,1 0 0 0 0,-8 4 0 0 0,5-1 0 0 0,0-1 0 0 0,0-1 0 0 0,-14 3 0 0 0,8-1 0 0 0,12-4 0 0 0,0 1 0 0 0,0 0 0 0 0,1 0 0 0 0,-1 0 0 0 0,0 0 0 0 0,1 0 0 0 0,-1 0 0 0 0,1 0 0 0 0,-3 3 0 0 0,3-3 0 0 0,0 0 0 0 0,0 0 0 0 0,-1 0 0 0 0,1 0 0 0 0,-1 0 0 0 0,1 0 0 0 0,0 0 0 0 0,-1 0 0 0 0,0 0 0 0 0,1-1 0 0 0,-1 1 0 0 0,1-1 0 0 0,-1 1 0 0 0,0-1 0 0 0,0 1 0 0 0,-1-1 0 0 0,2 0 0 0 0,1 0 0 0 0,-1 0 0 0 0,1 0 0 0 0,-1 0 0 0 0,1 0 0 0 0,0 0 0 0 0,-1 0 0 0 0,1 0 0 0 0,-1 1 0 0 0,1-1 0 0 0,-1 0 0 0 0,1 0 0 0 0,-1 0 0 0 0,1 1 0 0 0,0-1 0 0 0,-1 0 0 0 0,1 0 0 0 0,-1 1 0 0 0,1-1 0 0 0,0 0 0 0 0,-1 1 0 0 0,1-1 0 0 0,0 1 0 0 0,0-1 0 0 0,-1 0 0 0 0,1 1 0 0 0,0-1 0 0 0,0 1 0 0 0,0-1 0 0 0,-1 1 0 0 0,1-1 0 0 0,0 1 0 0 0,-3 4 0 0 0,2-4 0 0 0,0 0 0 0 0,1 1 0 0 0,-1-1 0 0 0,0 0 0 0 0,1 1 0 0 0,-1-1 0 0 0,0 1 0 0 0,1-1 0 0 0,0 1 0 0 0,-1 0 0 0 0,1-1 0 0 0,0 1 0 0 0,0 2 0 0 0,0-3 0 0 0,0 0 0 0 0,0 0 0 0 0,1 0 0 0 0,-1 0 0 0 0,0 0 0 0 0,1 0 0 0 0,-1 0 0 0 0,1 0 0 0 0,-1 0 0 0 0,1 0 0 0 0,-1 0 0 0 0,1-1 0 0 0,0 1 0 0 0,0 0 0 0 0,-1 0 0 0 0,1-1 0 0 0,0 1 0 0 0,0 0 0 0 0,0-1 0 0 0,-1 1 0 0 0,1-1 0 0 0,0 1 0 0 0,0-1 0 0 0,0 1 0 0 0,0-1 0 0 0,2 1 0 0 0,33 7 0 0 0,-18-4 0 0 0,30 19 0 0 0,-48-23 0 0 0,3 0 0 0 0,-3 8 0 0 0,-32 78 0 0 0,30-81 0 0 0,0-1 0 0 0,1 1 0 0 0,-1-1 0 0 0,1 1 0 0 0,0 0 0 0 0,1 0 0 0 0,-1 0 0 0 0,1 9 0 0 0,6 43 0 0 0,-1-4 0 0 0,-10 76 0 0 0,6-116 0 0 0,0 0 0 0 0,4 17 0 0 0,-3-18 0 0 0,4 25 0 0 0,1 0 0 0 0,2 0 0 0 0,21 52 0 0 0,-24-75 0 0 0,-2 1 0 0 0,0 0 0 0 0,2 15 0 0 0,5 20 0 0 0,-1-14 0 0 0,10 72 0 0 0,-18-84 0 0 0,1 0 0 0 0,2-1 0 0 0,0 0 0 0 0,12 30 0 0 0,-9-36 0 0 0,-6-13 0 0 0,0-1 0 0 0,0 1 0 0 0,-1-1 0 0 0,1 1 0 0 0,-1 0 0 0 0,1 6 0 0 0,4 35 0 0 0,-4-22 0 0 0,1-1 0 0 0,12 43 0 0 0,-13-55 0 0 0,0 0 0 0 0,0 0 0 0 0,0 13 0 0 0,3 12 0 0 0,-2-14 0 0 0,-1-1 0 0 0,-1 1 0 0 0,-3 35 0 0 0,0-3 0 0 0,2-47 0 0 0,0-1 0 0 0,0 1 0 0 0,-1-1 0 0 0,0 1 0 0 0,0 0 0 0 0,0-1 0 0 0,0 1 0 0 0,-5 8 0 0 0,1-13 0 0 0,0 0 0 0 0,2-1 0 0 0,0 1 0 0 0,0-1 0 0 0,0 1 0 0 0,0-1 0 0 0,0 0 0 0 0,0 0 0 0 0,0 0 0 0 0,0 0 0 0 0,-5-2 0 0 0,6 2 0 0 0,1-1 0 0 0,0 1 0 0 0,0 0 0 0 0,0 0 0 0 0,-1 0 0 0 0,1-1 0 0 0,0 1 0 0 0,0 1 0 0 0,-1-1 0 0 0,1 0 0 0 0,0 0 0 0 0,0 0 0 0 0,-1 1 0 0 0,1-1 0 0 0,0 1 0 0 0,-2 0 0 0 0,1 0 0 0 0,-3-1 0 0 0,1 1 0 0 0,-1-1 0 0 0,0 0 0 0 0,1 0 0 0 0,-8-2 0 0 0,-17 2 0 0 0,5 6 0 0 0,0 1 0 0 0,1 1 0 0 0,0 1 0 0 0,0 1 0 0 0,1 1 0 0 0,0 1 0 0 0,-23 17 0 0 0,17-7 0 0 0,22-17 0 0 0,1-1 0 0 0,-1 1 0 0 0,0-1 0 0 0,0 0 0 0 0,-1 0 0 0 0,1-1 0 0 0,-14 5 0 0 0,-19 1 0 0 0,29-7 0 0 0,-1 0 0 0 0,1 1 0 0 0,0 0 0 0 0,0 0 0 0 0,-17 9 0 0 0,16-6 0 0 0,-1-1 0 0 0,1 0 0 0 0,-16 4 0 0 0,16-6 0 0 0,1 1 0 0 0,-1 0 0 0 0,1 1 0 0 0,-13 7 0 0 0,13-6 0 0 0,-1-1 0 0 0,1 0 0 0 0,-20 6 0 0 0,20-8 0 0 0,1 0 0 0 0,0 1 0 0 0,0 0 0 0 0,1 0 0 0 0,-16 11 0 0 0,19-11 0 0 0,-1-1 0 0 0,0 0 0 0 0,0 0 0 0 0,0 0 0 0 0,0-1 0 0 0,0 1 0 0 0,-14 1 0 0 0,14-2 0 0 0,-1-1 0 0 0,1 1 0 0 0,0 0 0 0 0,0 1 0 0 0,0-1 0 0 0,0 1 0 0 0,-11 7 0 0 0,13-7 0 0 0,-1 0 0 0 0,0 0 0 0 0,0-1 0 0 0,0 1 0 0 0,0-1 0 0 0,0 0 0 0 0,-10 2 0 0 0,11-4 0 0 0,0 1 0 0 0,0 0 0 0 0,0 1 0 0 0,0-1 0 0 0,0 1 0 0 0,0 0 0 0 0,0 0 0 0 0,0 0 0 0 0,1 0 0 0 0,-1 1 0 0 0,1-1 0 0 0,-1 1 0 0 0,-4 5 0 0 0,-5 7 0 0 0,-1-1 0 0 0,-15 13 0 0 0,-7 6 0 0 0,22-18 0 0 0,9-9 0 0 0,0-1 0 0 0,0 0 0 0 0,-12 8 0 0 0,16-11 0 0 0,0-1 0 0 0,0 0 0 0 0,-1 1 0 0 0,1-1 0 0 0,0 1 0 0 0,0-1 0 0 0,0 1 0 0 0,0-1 0 0 0,0 1 0 0 0,1 0 0 0 0,-1-1 0 0 0,1 1 0 0 0,-1 0 0 0 0,1 0 0 0 0,-1 0 0 0 0,1-1 0 0 0,0 1 0 0 0,0 2 0 0 0,1 40 0 0 0,0-24 0 0 0,-6 107 0 0 0,-34 150 0 0 0,25-214 0 0 0,-5 65 0 0 0,-11 86 0 0 0,20-119 0 0 0,5-37 0 0 0,2 38 0 0 0,0-1 0 0 0,-3-48 0 0 0,-4 78 0 0 0,9-107 0 0 0,-6 33 0 0 0,4-33 0 0 0,-2 32 0 0 0,5-11 0 0 0,-6 47 0 0 0,1-55 0 0 0,1-10 0 0 0,-1 37 0 0 0,5-56 0 0 0,0 0 0 0 0,0 0 0 0 0,0-1 0 0 0,-1 1 0 0 0,1 0 0 0 0,0 0 0 0 0,-1-1 0 0 0,1 1 0 0 0,-1 0 0 0 0,0-1 0 0 0,1 1 0 0 0,-1-1 0 0 0,0 1 0 0 0,-2 2 0 0 0,-3-10 0 0 0,0-2 0 0 0,4 4 0 0 0,-1 1 0 0 0,1 0 0 0 0,-1-1 0 0 0,0 1 0 0 0,1 0 0 0 0,-1 1 0 0 0,-1-1 0 0 0,1 0 0 0 0,0 1 0 0 0,-1 0 0 0 0,1 0 0 0 0,-6-3 0 0 0,7 5 0 0 0,-1 0 0 0 0,0 0 0 0 0,0 0 0 0 0,0 0 0 0 0,0 0 0 0 0,0 0 0 0 0,0 1 0 0 0,0-1 0 0 0,1 1 0 0 0,-1 0 0 0 0,0 0 0 0 0,0 0 0 0 0,-4 3 0 0 0,3-2 0 0 0,0-1 0 0 0,0 1 0 0 0,0-1 0 0 0,0 0 0 0 0,0 0 0 0 0,-8 1 0 0 0,4-3 0 0 0,0 0 0 0 0,1 0 0 0 0,-15-4 0 0 0,18 3 0 0 0,-1 1 0 0 0,0 0 0 0 0,0 0 0 0 0,0 0 0 0 0,0 0 0 0 0,-1 1 0 0 0,1 0 0 0 0,0 0 0 0 0,0 0 0 0 0,0 1 0 0 0,-7 1 0 0 0,2 1 0 0 0,1-1 0 0 0,-1 0 0 0 0,-14 0 0 0 0,-11 3 0 0 0,22-3 0 0 0,1-1 0 0 0,0 0 0 0 0,-1-1 0 0 0,1 0 0 0 0,0-1 0 0 0,-20-4 0 0 0,20 4 0 0 0,0 1 0 0 0,-24 2 0 0 0,2 0 0 0 0,-8-3 0 0 0,16 0 0 0 0,1 2 0 0 0,-35 3 0 0 0,51-3 0 0 0,-1-1 0 0 0,1 0 0 0 0,-1 0 0 0 0,1-1 0 0 0,0-1 0 0 0,0 0 0 0 0,-1 0 0 0 0,-10-4 0 0 0,8 2 0 0 0,1 1 0 0 0,-1 0 0 0 0,0 1 0 0 0,-16-1 0 0 0,-1 1 0 0 0,22 1 0 0 0,0 0 0 0 0,1 1 0 0 0,-1 0 0 0 0,-12 1 0 0 0,-36 3 0 0 0,40-3 0 0 0,-1 0 0 0 0,-23 5 0 0 0,38-5 0 0 0,-1 0 0 0 0,0-1 0 0 0,0 1 0 0 0,0 0 0 0 0,0 0 0 0 0,1 0 0 0 0,-1 1 0 0 0,1-1 0 0 0,-1 0 0 0 0,1 0 0 0 0,-1 1 0 0 0,1-1 0 0 0,0 1 0 0 0,-1 0 0 0 0,0 2 0 0 0,1-2 0 0 0,2-1 0 0 0,0 1 0 0 0,5-4 0 0 0,17-11-10 0 0,3-1-58 0 0,-1 0-1 0 0,-1-2 1 0 0,45-37 0 0 0,-68 52 54 0 0,0 0 0 0 0,0 0-1 0 0,0-1 1 0 0,-1 1 0 0 0,1 0 0 0 0,-1-1-1 0 0,1 1 1 0 0,-1 0 0 0 0,1-1-1 0 0,-1 1 1 0 0,0 0 0 0 0,0-1 0 0 0,1 1-1 0 0,-1-1 1 0 0,0 1 0 0 0,0-1 0 0 0,-1 1-1 0 0,1 0 1 0 0,0-3 0 0 0,-11-33-536 0 0,3 11 308 0 0,6 2-135 0 0,1-1 1 0 0,2-26 0 0 0,0 6-17 0 0,-8-111-1589 0 0,-12 31 741 0 0,6-64-1022 0 0,13 135 1857 0 0,2 11-326 0 0,-3 0-1 0 0,-7-46 1 0 0,5 42 190 0 0,3 36 352 0 0,0-1 1 0 0,-1 1-1 0 0,-4-14 0 0 0,-10-69-923 0 0,12 67 536 0 0,-2 0 1 0 0,-11-39-1 0 0,13 52 388 0 0,1 1 1 0 0,0-1-1 0 0,1 0 1 0 0,0 1-1 0 0,2-18 1 0 0,-1 12-123 0 0,0-11 96 0 0,1 5-298 0 0,-5-43 0 0 0,3 21 289 0 0,3 34 224 0 0,-2 10 0 0 0,1 1 0 0 0,-1 0 0 0 0,0-1 0 0 0,1 1 0 0 0,-1-1 0 0 0,-1 1 0 0 0,1 0 0 0 0,0-1 0 0 0,0 1 0 0 0,-1-1 0 0 0,-1-3 0 0 0,1 4 0 0 0,-1 2 0 0 0,-2 4 0 0 0,4-3 5 0 0,-11 19 239 0 0,11-19-232 0 0,-1 0 1 0 0,1 0-1 0 0,-1 0 1 0 0,0 0-1 0 0,0 0 1 0 0,0 0 0 0 0,1 0-1 0 0,-1 0 1 0 0,0 0-1 0 0,0-1 1 0 0,0 1-1 0 0,0 0 1 0 0,0-1 0 0 0,0 1-1 0 0,-1-1 1 0 0,1 1-1 0 0,0-1 1 0 0,0 0-1 0 0,0 1 1 0 0,0-1 0 0 0,-1 0-1 0 0,-1 0 1 0 0,-16-2 213 0 0,16 3-178 0 0,1-1 1 0 0,0 1-1 0 0,0-1 0 0 0,0 1 0 0 0,0-1 0 0 0,0 1 0 0 0,0 0 1 0 0,0 0-1 0 0,0 0 0 0 0,0 0 0 0 0,0 1 0 0 0,0-1 1 0 0,1 0-1 0 0,-1 1 0 0 0,-2 2 0 0 0,-10 7 199 0 0,5-7-80 0 0,-2-1 0 0 0,1 1-1 0 0,0-2 1 0 0,-1 1 0 0 0,1-2 0 0 0,-1 1 0 0 0,1-1-1 0 0,-20-1 1 0 0,25 0-94 0 0,-1 1 0 0 0,0 0 1 0 0,1 0-1 0 0,-1 1 0 0 0,0-1 0 0 0,-6 4 0 0 0,7-3 4 0 0,0 0 0 0 0,0 0 0 0 0,0-1 0 0 0,0 0 0 0 0,0 0 0 0 0,0 0 0 0 0,0 0 0 0 0,0-1 0 0 0,-6 0 0 0 0,-12-3 392 0 0,-1 2-1 0 0,-25 1 1 0 0,37 1-278 0 0,1 0 0 0 0,-1 1 0 0 0,1 1 0 0 0,-1 0 0 0 0,1 0 0 0 0,-13 7-1 0 0,-24 5 398 0 0,16-6-54 0 0,11-1-142 0 0,0 2 0 0 0,-24 15 1 0 0,37-21-370 0 0,1 0 86 0 0,0 0-1 0 0,-1-1 0 0 0,1 0 1 0 0,-1 0-1 0 0,0 0 1 0 0,0-1-1 0 0,0-1 0 0 0,0 1 1 0 0,0-1-1 0 0,0-1 1 0 0,-16 0-1 0 0,16 0 61 0 0,-1 0 0 0 0,0 1-1 0 0,0 0 1 0 0,1 0 0 0 0,-15 5-1 0 0,2-1 62 0 0,-35 10 450 0 0,55-15-652 0 0,1 0 0 0 0,0 0-1 0 0,-1 0 1 0 0,1 1-1 0 0,-1-1 1 0 0,1 0 0 0 0,-1 0-1 0 0,1 0 1 0 0,-1 0-1 0 0,1 0 1 0 0,-1 0 0 0 0,1 0-1 0 0,-1 0 1 0 0,1 0-1 0 0,-1 0 1 0 0,1 0 0 0 0,-1 0-1 0 0,1 0 1 0 0,0 0-1 0 0,-1 0 1 0 0,1 0 0 0 0,-1 0-1 0 0,1-1 1 0 0,-1 1-1 0 0,1 0 1 0 0,-1 0 0 0 0,1-1-1 0 0,3-11 132 0 0,-1 10-147 0 0,-1-1 1 0 0,0 0-1 0 0,0 1 0 0 0,0-1 0 0 0,-1 0 1 0 0,1 1-1 0 0,0-7 0 0 0,-1-7-90 0 0,1 7-24 0 0,-1 0 0 0 0,0 0-1 0 0,-1 0 1 0 0,0 0 0 0 0,-1 0-1 0 0,1 0 1 0 0,-5-12 0 0 0,2 10-103 0 0,1-1 0 0 0,0 1 0 0 0,-1-25 1 0 0,-4-13-276 0 0,3 18 194 0 0,4 25 219 0 0,0 0 1 0 0,0 0-1 0 0,0-1 1 0 0,0 2-1 0 0,-1-1 0 0 0,0 0 1 0 0,-5-9-1 0 0,2 3-76 0 0,0 0 1 0 0,1 0-1 0 0,0 0 0 0 0,-4-23 0 0 0,2 9-333 0 0,-1-3 281 0 0,4 10-81 0 0,-2 1 1 0 0,-1 0-1 0 0,-9-23 0 0 0,2 25 122 0 0,-3-4 70 0 0,12 11 157 0 0,-1 0-1 0 0,-1 0 0 0 0,0 0 1 0 0,0 1-1 0 0,-14-16 0 0 0,-13-16 172 0 0,28 33-254 0 0,1 0-1 0 0,0 0 1 0 0,0-1-1 0 0,0 1 1 0 0,1-1-1 0 0,0 0 1 0 0,-2-12-1 0 0,4 19 11 0 0,0-1-1 0 0,0 0 0 0 0,0 0 0 0 0,0 0 0 0 0,0 0 0 0 0,0 1 0 0 0,0-1 0 0 0,0 1 0 0 0,-1-1 0 0 0,1 1 0 0 0,-1-1 0 0 0,1 1 0 0 0,-1 0 1 0 0,0 0-1 0 0,1-1 0 0 0,-1 1 0 0 0,0 1 0 0 0,0-1 0 0 0,0 0 0 0 0,0 0 0 0 0,-2 0 0 0 0,1 0 0 0 0,1 0 0 0 0,-1 0 0 0 0,1 0-1 0 0,-1-1 1 0 0,1 1 0 0 0,0-1 0 0 0,0 1 0 0 0,-1-1-1 0 0,1 0 1 0 0,-3-4 0 0 0,4 4 16 0 0,0 0 0 0 0,-1 0 0 0 0,1 0 0 0 0,0 0 0 0 0,-1 0 0 0 0,0 0 0 0 0,1 0 0 0 0,-1 1 0 0 0,0-1 0 0 0,0 1 0 0 0,0-1 0 0 0,0 1 0 0 0,0-1 0 0 0,0 1 0 0 0,0 0 0 0 0,-1 0 0 0 0,1 0 0 0 0,0 0 0 0 0,-1 1 1 0 0,1-1-1 0 0,0 1 0 0 0,-1-1 0 0 0,1 1 0 0 0,-1 0 0 0 0,1 0 0 0 0,-1 0 0 0 0,1 0 0 0 0,-3 1 0 0 0,-23 0 112 0 0,26-1-134 0 0,-4-6 45 0 0,1 0 63 0 0,4 5-82 0 0,0-1 0 0 0,-1 0 0 0 0,1 1 0 0 0,-1-1 0 0 0,1 1 1 0 0,-1 0-1 0 0,0 0 0 0 0,1-1 0 0 0,-1 1 0 0 0,0 0 0 0 0,-2-1 1 0 0,2 3-10 0 0,0-1 1 0 0,0 1 0 0 0,0-1 0 0 0,0 1-1 0 0,0 0 1 0 0,0 0 0 0 0,0 0-1 0 0,0 0 1 0 0,0 0 0 0 0,0 0 0 0 0,1 0-1 0 0,-1 1 1 0 0,-2 1 0 0 0,-31 30 425 0 0,-44 11 157 0 0,77-42-576 0 0,0-1 0 0 0,0 0-1 0 0,0 0 1 0 0,0 0 0 0 0,0 0-1 0 0,0-1 1 0 0,-1 1 0 0 0,1 0-1 0 0,0-1 1 0 0,-1 0 0 0 0,1 1-1 0 0,0-1 1 0 0,-1 0 0 0 0,1 0-1 0 0,0-1 1 0 0,-1 1 0 0 0,1 0-1 0 0,0-1 1 0 0,0 1-1 0 0,-1-1 1 0 0,1 0 0 0 0,-3-1-1 0 0,2 1 1 0 0,1 1 0 0 0,0 0-1 0 0,-1 0 1 0 0,1 0 0 0 0,0 0-1 0 0,-1 0 1 0 0,1 1-1 0 0,0-1 1 0 0,-4 2 0 0 0,-11 1 72 0 0,-1 1 8 0 0,16-3-86 0 0,1-1-1 0 0,0 1 1 0 0,-1-1-1 0 0,1 1 1 0 0,-1-1-1 0 0,1 0 1 0 0,-1 1-1 0 0,1-1 1 0 0,-1 0-1 0 0,1 0 1 0 0,-1 0-1 0 0,1 0 1 0 0,-1 0 0 0 0,-2-1-1 0 0,3 1 7 0 0,-1 0-1 0 0,0 0 1 0 0,0 0-1 0 0,0 0 0 0 0,1 0 1 0 0,-1 1-1 0 0,0-1 1 0 0,1 1-1 0 0,-1-1 1 0 0,0 1-1 0 0,1 0 1 0 0,-1 0-1 0 0,1-1 1 0 0,-1 1-1 0 0,1 0 1 0 0,-1 0-1 0 0,1 1 1 0 0,-1-1-1 0 0,1 0 1 0 0,-2 2-1 0 0,2-1 7 0 0,-1-1-1 0 0,0 1 1 0 0,0 0-1 0 0,1-1 1 0 0,-1 0-1 0 0,0 0 0 0 0,-1 1 1 0 0,1-1-1 0 0,0 0 1 0 0,0-1-1 0 0,0 1 1 0 0,-5 1-1 0 0,2-2 15 0 0,0 1 0 0 0,0-1 0 0 0,1 1 0 0 0,-1 1 0 0 0,0-1 0 0 0,0 1 0 0 0,0-1 0 0 0,-4 4 0 0 0,-13 4 66 0 0,4-9-4 0 0,16 0-90 0 0,1 0 1 0 0,-1 0-1 0 0,1 0 0 0 0,0 0 0 0 0,-1 0 0 0 0,1 0 1 0 0,-1 0-1 0 0,1 0 0 0 0,-1 0 0 0 0,1 1 0 0 0,0-1 1 0 0,-1 0-1 0 0,1 1 0 0 0,0-1 0 0 0,-1 1 0 0 0,-1 1 1 0 0,-1 0 51 0 0,0 0 0 0 0,-1 0 0 0 0,1 0 1 0 0,-1 0-1 0 0,1-1 0 0 0,-10 2 1 0 0,0 0 19 0 0,-24 0 68 0 0,27-2-46 0 0,10-2-95 0 0,0 1 0 0 0,0 0 0 0 0,0 0 1 0 0,0 0-1 0 0,0 0 0 0 0,0 0 0 0 0,0 0 1 0 0,0 0-1 0 0,0 1 0 0 0,0-1 0 0 0,0 0 0 0 0,0 1 1 0 0,0-1-1 0 0,0 0 0 0 0,-2 2 0 0 0,-1-1 17 0 0,1 1 0 0 0,-1-1 0 0 0,0 0 0 0 0,0 0 0 0 0,0 0 0 0 0,0-1 0 0 0,0 1 0 0 0,0-1 0 0 0,0 0 0 0 0,0 0-1 0 0,-1-1 1 0 0,-6-1 0 0 0,4 1 17 0 0,1 1-1 0 0,0 0 1 0 0,-1 0 0 0 0,-8 1-1 0 0,6 0 66 0 0,1-1 1 0 0,-1 1-1 0 0,1-1 0 0 0,-1-1 0 0 0,-16-2 1 0 0,15 1-48 0 0,0 1 1 0 0,0 0-1 0 0,0 1 1 0 0,-12 1 0 0 0,5 2 130 0 0,0 0 0 0 0,-19 8-1 0 0,-17 4 163 0 0,19-14-121 0 0,29-2-190 0 0,0 1 1 0 0,1 0 0 0 0,-1 0 0 0 0,0 0 0 0 0,-7 2 0 0 0,1 1 22 0 0,2 0-1 0 0,0-1 0 0 0,1 0-1 0 0,-1 0 1 0 0,0-1 0 0 0,0 0 0 0 0,0-1-1 0 0,0 0 1 0 0,-15-2 0 0 0,16 1-11 0 0,-1 1 1 0 0,1 0 0 0 0,0 0 0 0 0,0 0-1 0 0,0 1 1 0 0,-1 1 0 0 0,1-1 0 0 0,-9 4-1 0 0,-11 2 30 0 0,-84 15-83 0 0,112-22 0 0 0,-7 1 0 0 0,1 1 0 0 0,-1 0 0 0 0,1 0 0 0 0,0 0 0 0 0,0 1 0 0 0,0 0 0 0 0,0 0 0 0 0,-9 6 0 0 0,9-5 0 0 0,0 0 0 0 0,-1-1 0 0 0,0 1 0 0 0,0-2 0 0 0,0 1 0 0 0,0-1 0 0 0,0 0 0 0 0,-1 0 0 0 0,1-1 0 0 0,0 0 0 0 0,-1-1 0 0 0,1 1 0 0 0,-1-1 0 0 0,-7-1 0 0 0,-83 8 0 0 0,41-14 0 0 0,53 6 0 0 0,0 1 0 0 0,1-1 0 0 0,-1 0 0 0 0,0 0 0 0 0,0 0 0 0 0,1 0 0 0 0,-1 0 0 0 0,-6-5 0 0 0,7 4 0 0 0,-1 0 0 0 0,0 1 0 0 0,0-1 0 0 0,0 1 0 0 0,1 0 0 0 0,-1 0 0 0 0,0 0 0 0 0,0 0 0 0 0,-5 0 0 0 0,4 3 0 0 0,4-1 0 0 0,1-1 0 0 0,-1 1 0 0 0,0-1 0 0 0,1 1 0 0 0,-1-1 0 0 0,0 0 0 0 0,1 1 0 0 0,-1-1 0 0 0,0 0 0 0 0,1 0 0 0 0,-1 0 0 0 0,0 1 0 0 0,0-1 0 0 0,1 0 0 0 0,-1 0 0 0 0,0 0 0 0 0,0 0 0 0 0,1 0 0 0 0,-1 0 0 0 0,0-1 0 0 0,0 1 0 0 0,1 0 0 0 0,-1 0 0 0 0,0 0 0 0 0,0-1 0 0 0,1 1 0 0 0,-2-1 0 0 0,0-1 0 0 0,1 0 0 0 0,0 0 0 0 0,-1 1 0 0 0,1-1 0 0 0,-1 1 0 0 0,1-1 0 0 0,-1 1 0 0 0,0 0 0 0 0,0-1 0 0 0,1 1 0 0 0,-1 0 0 0 0,0 0 0 0 0,0 0 0 0 0,0 0 0 0 0,0 1 0 0 0,0-1 0 0 0,-1 1 0 0 0,1-1 0 0 0,0 1 0 0 0,-3-1 0 0 0,1 2 0 0 0,1-1 0 0 0,0 1 0 0 0,0 0 0 0 0,-1 0 0 0 0,1 0 0 0 0,0 0 0 0 0,0 0 0 0 0,0 1 0 0 0,0-1 0 0 0,0 1 0 0 0,0 0 0 0 0,1 0 0 0 0,-1 0 0 0 0,-3 3 0 0 0,-2 2 0 0 0,-1 0 0 0 0,0 0 0 0 0,-16 8 0 0 0,-11 7 0 0 0,35-21 0 0 0,-8 6 0 0 0,0 0 0 0 0,0 0 0 0 0,1 1 0 0 0,-9 10 0 0 0,15-16 0 0 0,-1 0 0 0 0,0 0 0 0 0,0-1 0 0 0,-1 1 0 0 0,1 0 0 0 0,0-1 0 0 0,0 0 0 0 0,-1 0 0 0 0,1 0 0 0 0,-7 1 0 0 0,-3 1 0 0 0,10-2 0 0 0,0-1 0 0 0,0 1 0 0 0,0-1 0 0 0,-1 0 0 0 0,1 0 0 0 0,0 0 0 0 0,-7-1 0 0 0,7 0 0 0 0,-1 0 0 0 0,0 1 0 0 0,0 0 0 0 0,1 0 0 0 0,-1 0 0 0 0,-5 1 0 0 0,7 0 0 0 0,0-1 0 0 0,0 0 0 0 0,0 0 0 0 0,0 0 0 0 0,0 0 0 0 0,0 0 0 0 0,0 0 0 0 0,0-1 0 0 0,0 1 0 0 0,0-1 0 0 0,0 1 0 0 0,0-1 0 0 0,0 0 0 0 0,0 0 0 0 0,1 0 0 0 0,-4-2 0 0 0,3 2 0 0 0,0 0 0 0 0,0 0 0 0 0,0 0 0 0 0,-1 0 0 0 0,1 0 0 0 0,0 0 0 0 0,-1 1 0 0 0,1-1 0 0 0,-5 1 0 0 0,6 0 0 0 0,0 0 0 0 0,-1 1 0 0 0,1-1 0 0 0,0 1 0 0 0,-1 0 0 0 0,1-1 0 0 0,0 1 0 0 0,0 0 0 0 0,-1 0 0 0 0,1 0 0 0 0,0 0 0 0 0,0 0 0 0 0,0 0 0 0 0,0 0 0 0 0,0 0 0 0 0,1 0 0 0 0,-1 1 0 0 0,0-1 0 0 0,-1 2 0 0 0,1-1 0 0 0,0 0 0 0 0,0-1 0 0 0,0 1 0 0 0,0-1 0 0 0,-1 1 0 0 0,1 0 0 0 0,-1-1 0 0 0,1 0 0 0 0,-1 1 0 0 0,1-1 0 0 0,-5 2 0 0 0,1 0 0 0 0,-1 1 0 0 0,1-1 0 0 0,0 1 0 0 0,0 0 0 0 0,0 0 0 0 0,0 1 0 0 0,1 0 0 0 0,0 0 0 0 0,0 0 0 0 0,0 0 0 0 0,0 0 0 0 0,-2 7 0 0 0,-9 11 0 0 0,13-21 0 0 0,0 1 0 0 0,0 0 0 0 0,-1-1 0 0 0,1 1 0 0 0,0-1 0 0 0,-1 0 0 0 0,0 1 0 0 0,1-1 0 0 0,-1-1 0 0 0,0 1 0 0 0,0 0 0 0 0,0-1 0 0 0,0 1 0 0 0,0-1 0 0 0,-1 0 0 0 0,1 0 0 0 0,0 0 0 0 0,0 0 0 0 0,-1-1 0 0 0,1 1 0 0 0,-1-1 0 0 0,1 0 0 0 0,0 0 0 0 0,-1 0 0 0 0,1-1 0 0 0,-5 0 0 0 0,-10-4 0 0 0,14 4 0 0 0,1 1 0 0 0,0-1 0 0 0,-1 0 0 0 0,1-1 0 0 0,0 1 0 0 0,0 0 0 0 0,-6-4 0 0 0,-9-6-67 0 0,15 9 40 0 0,-1 0 0 0 0,0 0-1 0 0,1-1 1 0 0,-1 1 0 0 0,1-1 0 0 0,0 0-1 0 0,0 0 1 0 0,0 0 0 0 0,-5-6-1 0 0,4 2-104 0 0,-1 0 0 0 0,-1 0 0 0 0,1 0 0 0 0,-1 1-1 0 0,0 0 1 0 0,-1 0 0 0 0,-11-9 0 0 0,-15-6 161 0 0,18 9-1 0 0,-2-2 2 0 0,15 12-26 0 0,1 0-1 0 0,-1 0 0 0 0,0 0 1 0 0,0 0-1 0 0,-1 1 1 0 0,1-1-1 0 0,0 1 1 0 0,0-1-1 0 0,-1 1 0 0 0,1 0 1 0 0,-1 0-1 0 0,1 0 1 0 0,-4-1-1 0 0,3 2 1 0 0,1-1-1 0 0,-1 0 1 0 0,1 0-1 0 0,0 0 1 0 0,-1 0-1 0 0,1 0 1 0 0,0 0-1 0 0,-1-1 1 0 0,1 1 0 0 0,0-1-1 0 0,0 1 1 0 0,0-1-1 0 0,1 0 1 0 0,-1 0-1 0 0,0 0 1 0 0,1 0-1 0 0,-1 0 1 0 0,1 0-1 0 0,0 0 1 0 0,-1-1-1 0 0,1 1 1 0 0,-1-5 0 0 0,0 2-60 0 0,-1 1 0 0 0,1-1 0 0 0,-1 1 0 0 0,0 0 1 0 0,-6-7-1 0 0,8 8 15 0 0,0 1 0 0 0,-1-1 0 0 0,1 0 0 0 0,0 0 0 0 0,1 1 1 0 0,-1-1-1 0 0,0 0 0 0 0,1 0 0 0 0,0 0 0 0 0,-1-4 0 0 0,0-35-555 0 0,1 39 520 0 0,14-65-690 0 0,-14 65 714 0 0,0 0 1 0 0,0 1-1 0 0,0-1 0 0 0,0 1 0 0 0,1-1 0 0 0,-1 0 0 0 0,1 1 0 0 0,0-1 0 0 0,1-4 1 0 0,4-8-104 0 0,-5 13 161 0 0,0 1-18 0 0,5 5 82 0 0,-5-4-57 0 0,14 12-24 0 0,-15-12 15 0 0,1 0 1 0 0,0 1-1 0 0,0-1 1 0 0,-1 0-1 0 0,1 1 1 0 0,0-1-1 0 0,0 0 1 0 0,-1 0-1 0 0,1 0 0 0 0,0 0 1 0 0,0 0-1 0 0,0 0 1 0 0,-1 0-1 0 0,1 0 1 0 0,0 0-1 0 0,0 0 1 0 0,0 0-1 0 0,-1 0 0 0 0,1-1 1 0 0,0 1-1 0 0,0 0 1 0 0,-1 0-1 0 0,1-1 1 0 0,0 1-1 0 0,0-1 1 0 0,-1 1-1 0 0,1-1 0 0 0,0 0 1 0 0,0 0-2 0 0,0 0 0 0 0,0-1 1 0 0,0 1-1 0 0,0 0 0 0 0,0-1 0 0 0,-1 1 0 0 0,1 0 1 0 0,0-1-1 0 0,-1 1 0 0 0,1-1 0 0 0,-1 1 0 0 0,1-3 1 0 0,-1 1-1 0 0,1 2-7 0 0,-1 0-1 0 0,0 0 1 0 0,0 0-1 0 0,0 0 0 0 0,0 0 1 0 0,0 0-1 0 0,0 0 1 0 0,0 0-1 0 0,0 0 1 0 0,-1 0-1 0 0,1 1 0 0 0,0-1 1 0 0,0 0-1 0 0,-1 0 1 0 0,1 0-1 0 0,-1 0 1 0 0,1 1-1 0 0,-1-1 0 0 0,1 0 1 0 0,-1 0-1 0 0,1 1 1 0 0,-1-1-1 0 0,0 0 1 0 0,1 1-1 0 0,-1-1 0 0 0,-1-1 1 0 0,-21-11-200 0 0,20 12 175 0 0,-1-1 32 0 0,0 1 1 0 0,0 0-1 0 0,0 0 0 0 0,0 0 1 0 0,0 1-1 0 0,-1 0 1 0 0,-4-1-1 0 0,-19-1 86 0 0,26 1-83 0 0,1 1-1 0 0,-1-1 1 0 0,0 1 0 0 0,1-1 0 0 0,-1 1-1 0 0,1-1 1 0 0,-1 0 0 0 0,1 0 0 0 0,0 0 0 0 0,-1 0-1 0 0,1 0 1 0 0,0 0 0 0 0,0 0 0 0 0,0-1-1 0 0,-1 1 1 0 0,1 0 0 0 0,0-1 0 0 0,1 1-1 0 0,-1 0 1 0 0,0-1 0 0 0,0 1 0 0 0,1-1 0 0 0,-1 1-1 0 0,1-1 1 0 0,-1 0 0 0 0,1 1 0 0 0,0-1-1 0 0,-1 0 1 0 0,1 1 0 0 0,0-3 0 0 0,1 3-3 0 0,-1 0 0 0 0,1 1 0 0 0,0-1 0 0 0,-1 0 0 0 0,1 1 1 0 0,0-1-1 0 0,-1 1 0 0 0,1-1 0 0 0,0 0 0 0 0,0 1 0 0 0,0 0 0 0 0,0-1 0 0 0,-1 1 1 0 0,1 0-1 0 0,0-1 0 0 0,0 1 0 0 0,0 0 0 0 0,0 0 0 0 0,0 0 0 0 0,0-1 0 0 0,0 1 1 0 0,0 0-1 0 0,0 1 0 0 0,1-1 0 0 0,27 1 41 0 0,-23 0-15 0 0,1 1 0 0 0,-1 1 0 0 0,1-1-1 0 0,-1 1 1 0 0,0 0 0 0 0,7 5 0 0 0,11 5 52 0 0,-21-11-71 0 0,0 0 1 0 0,0-1 0 0 0,0 1-1 0 0,0-1 1 0 0,0 0 0 0 0,0 0-1 0 0,0 0 1 0 0,0 0 0 0 0,0-1-1 0 0,1 1 1 0 0,-1-1 0 0 0,0 0-1 0 0,1 0 1 0 0,5-1 0 0 0,-8 1-4 0 0,0-1 1 0 0,0 0 0 0 0,1 0 0 0 0,-1 0-1 0 0,0 0 1 0 0,0 0 0 0 0,0 0-1 0 0,0 0 1 0 0,0 0 0 0 0,0 0 0 0 0,0 0-1 0 0,0-1 1 0 0,-1 1 0 0 0,1 0 0 0 0,0-1-1 0 0,-1 1 1 0 0,1 0 0 0 0,-1-1 0 0 0,1-1-1 0 0,6-36-229 0 0,-3 19-168 0 0,-1-12 97 0 0,-3 29 251 0 0,-1-1 1 0 0,1 1-1 0 0,1-1 1 0 0,-1 1-1 0 0,0-1 1 0 0,1 1-1 0 0,0-1 0 0 0,0 1 1 0 0,0-1-1 0 0,0 1 1 0 0,0 0-1 0 0,1-1 1 0 0,0 1-1 0 0,-1 0 1 0 0,4-3-1 0 0,-3 5 52 0 0,1 0 0 0 0,0 0 0 0 0,0 1 0 0 0,0-1 0 0 0,0 1-1 0 0,0 0 1 0 0,0 0 0 0 0,0 0 0 0 0,0 0 0 0 0,0 0 0 0 0,0 0 0 0 0,0 1 0 0 0,0 0-1 0 0,3 0 1 0 0,13 2 32 0 0,-14-3-20 0 0,1 1 1 0 0,-1 0-1 0 0,1 0 1 0 0,-1 1-1 0 0,0-1 0 0 0,0 1 1 0 0,0 0-1 0 0,7 4 1 0 0,-7-3-1 0 0,0-1 1 0 0,0 0 0 0 0,0 0 0 0 0,1 0-1 0 0,-1-1 1 0 0,0 1 0 0 0,1-1-1 0 0,7 0 1 0 0,-13-1-23 0 0,5 1 23 0 0,1-1-1 0 0,-1 0 1 0 0,0-1 0 0 0,0 1 0 0 0,0-1-1 0 0,9-3 1 0 0,-11 3-13 0 0,-1-1 1 0 0,0 1-1 0 0,1-1 1 0 0,-1 0-1 0 0,0 0 1 0 0,0 0 0 0 0,0 0-1 0 0,0 0 1 0 0,-1 0-1 0 0,1 0 1 0 0,0-1-1 0 0,-1 1 1 0 0,0-1-1 0 0,2-3 1 0 0,1-3-118 0 0,-1 0 0 0 0,0-1 0 0 0,0 1 0 0 0,-1-1 0 0 0,1-11 0 0 0,-3 13 13 0 0,2-1 1 0 0,-1 1 0 0 0,1 0 0 0 0,0 0 0 0 0,1 0-1 0 0,0 0 1 0 0,0 0 0 0 0,5-7 0 0 0,-7 14 90 0 0,7-7-65 0 0,-7 8 67 0 0,-1 0-1 0 0,1 0 1 0 0,-1 0 0 0 0,1 0 0 0 0,0 0 0 0 0,-1 0 0 0 0,1 1 0 0 0,-1-1 0 0 0,1 0 0 0 0,0 0 0 0 0,-1 1 0 0 0,1-1 0 0 0,-1 0 0 0 0,1 1 0 0 0,-1-1 0 0 0,1 1 0 0 0,-1-1 0 0 0,1 0 0 0 0,-1 1 0 0 0,0-1 0 0 0,1 1 0 0 0,-1-1 0 0 0,0 1 0 0 0,1 0-1 0 0,-1-1 1 0 0,0 1 0 0 0,0-1 0 0 0,1 1 0 0 0,-1 0 0 0 0,1 2-12 0 0,15 23 94 0 0,-15-25-78 0 0,-1 0 0 0 0,0 0 1 0 0,1-1-1 0 0,0 1 0 0 0,-1 0 0 0 0,1 0 0 0 0,-1-1 1 0 0,1 1-1 0 0,0-1 0 0 0,0 1 0 0 0,-1-1 0 0 0,1 1 1 0 0,0-1-1 0 0,0 1 0 0 0,0-1 0 0 0,0 1 1 0 0,-1-1-1 0 0,1 0 0 0 0,0 0 0 0 0,0 1 0 0 0,0-1 1 0 0,0 0-1 0 0,0 0 0 0 0,0 0 0 0 0,0 0 1 0 0,0 0-1 0 0,0 0 0 0 0,-1 0 0 0 0,3-1 0 0 0,6-11 83 0 0,-7 8-34 0 0,-1 2-46 0 0,0 1 0 0 0,0 0 1 0 0,0-1-1 0 0,0 1 1 0 0,0-1-1 0 0,-1 1 0 0 0,1-1 1 0 0,0 1-1 0 0,-1-1 0 0 0,1 0 1 0 0,-1 1-1 0 0,0-4 1 0 0,0 3-20 0 0,0 0 0 0 0,0 0 0 0 0,0 0-1 0 0,1-1 1 0 0,-1 1 0 0 0,0 0 0 0 0,1 0 0 0 0,0 0 0 0 0,-1 0 0 0 0,3-4 0 0 0,-2 4-3 0 0,-1 1 0 0 0,1-1 1 0 0,0 0-1 0 0,-1 0 0 0 0,1 0 0 0 0,-1 0 0 0 0,0 0 0 0 0,1 1 0 0 0,-1-1 1 0 0,0-4-1 0 0,0 3-15 0 0,0-1 1 0 0,1 1-1 0 0,0-1 1 0 0,-1 1 0 0 0,1 0-1 0 0,1-1 1 0 0,-1 1-1 0 0,0 0 1 0 0,1 0-1 0 0,0 0 1 0 0,-1 0 0 0 0,6-5-1 0 0,-7 7 31 0 0,1-1 0 0 0,0 1 0 0 0,0 0 0 0 0,0 1 0 0 0,0-1 0 0 0,0 0 0 0 0,0 0 1 0 0,0 0-1 0 0,0 1 0 0 0,0-1 0 0 0,0 0 0 0 0,1 1 0 0 0,-1-1 0 0 0,0 1 0 0 0,0-1 0 0 0,1 1 0 0 0,-1 0 0 0 0,0-1 0 0 0,0 1 0 0 0,1 0 0 0 0,-1 0 0 0 0,0 0 0 0 0,1 0 0 0 0,-1 0 0 0 0,0 0 0 0 0,1 1 0 0 0,-1-1 0 0 0,0 0 0 0 0,0 1 0 0 0,1-1 0 0 0,-1 0 0 0 0,0 1 0 0 0,0 0 1 0 0,0-1-1 0 0,3 3 0 0 0,2 1 36 0 0,1 0 1 0 0,0 0-1 0 0,1 0 1 0 0,-1-1 0 0 0,1 0-1 0 0,-1 0 1 0 0,1-1 0 0 0,0 0-1 0 0,0 0 1 0 0,0-1-1 0 0,12 1 1 0 0,-19-2-33 0 0,0 0 0 0 0,-1 0 0 0 0,1 0 0 0 0,0 0 0 0 0,0 0 0 0 0,-1 0 0 0 0,1-1 0 0 0,0 1 0 0 0,0 0 0 0 0,-1 0 0 0 0,1-1 0 0 0,0 1 0 0 0,-1 0 0 0 0,1-1 0 0 0,0 1 0 0 0,-1 0 0 0 0,1-1 1 0 0,-1 1-1 0 0,1-1 0 0 0,0 0 0 0 0,-1 1 0 0 0,1-1 0 0 0,-1 1 0 0 0,0-1 0 0 0,1 0 0 0 0,0 0 0 0 0,3-21 98 0 0,0 1-406 0 0,0 8 230 0 0,-2 9 43 0 0,-1 1-1 0 0,1 0 1 0 0,-1-1-1 0 0,0 1 1 0 0,0 0-1 0 0,-1-1 1 0 0,1 0-1 0 0,-1 1 1 0 0,1-1-1 0 0,-1 1 1 0 0,0-1-1 0 0,-1 0 1 0 0,1 1-1 0 0,-2-6 0 0 0,0 2-48 0 0,-1 0 0 0 0,1 0-1 0 0,0 0 1 0 0,1 0 0 0 0,0 0-1 0 0,0 0 1 0 0,0 0-1 0 0,1 0 1 0 0,0 0 0 0 0,0 0-1 0 0,3-11 1 0 0,-3 17 75 0 0,0 1 0 0 0,0-1 1 0 0,0 1-1 0 0,0-1 0 0 0,1 1 1 0 0,-1 0-1 0 0,0-1 0 0 0,0 1 1 0 0,0-1-1 0 0,0 1 0 0 0,0-1 1 0 0,0 1-1 0 0,0 0 0 0 0,0-1 1 0 0,0 1-1 0 0,-1-1 0 0 0,1 1 1 0 0,0-1-1 0 0,0 1 1 0 0,0 0-1 0 0,0-1 0 0 0,-1 1 1 0 0,1-1-1 0 0,0 1 0 0 0,0 0 1 0 0,-1-1-1 0 0,1 1 0 0 0,0 0 1 0 0,-1-1-1 0 0,1 1 0 0 0,0 0 1 0 0,-1 0-1 0 0,1-1 0 0 0,0 1 1 0 0,-1 0-1 0 0,1 0 0 0 0,-1-1 1 0 0,-19-2 82 0 0,8 1-97 0 0,-4 1 114 0 0,14-4-64 0 0,-3-13 70 0 0,5 16-91 0 0,0 1 0 0 0,0 0 0 0 0,0-1 0 0 0,0 1 1 0 0,0 0-1 0 0,0 0 0 0 0,0-1 0 0 0,0 1 0 0 0,0 0 0 0 0,1-1 0 0 0,-1 1 0 0 0,1 0 0 0 0,-1 0 0 0 0,1 0 0 0 0,-1-1 0 0 0,1 1 0 0 0,0 0 0 0 0,-1 0 0 0 0,1 0 1 0 0,0 0-1 0 0,0 0 0 0 0,1-1 0 0 0,0 1-23 0 0,-1 0 0 0 0,1 0 0 0 0,0 0 0 0 0,-1 0 0 0 0,0-1-1 0 0,1 1 1 0 0,-1 0 0 0 0,0-1 0 0 0,0 1 0 0 0,1-1 0 0 0,-1 1 0 0 0,0-1 0 0 0,-1 1 0 0 0,1-1 0 0 0,0 0 0 0 0,0 0 0 0 0,-1 1 0 0 0,1-1 0 0 0,-1 0 0 0 0,1 0 0 0 0,-1 0 0 0 0,0 0 0 0 0,0 0 0 0 0,0 1 0 0 0,0-1 0 0 0,0 0 0 0 0,0 0 0 0 0,0 0-1 0 0,-1 0 1 0 0,1 0 0 0 0,-2-2 0 0 0,-3-12 36 0 0,4 13-50 0 0,0 0 1 0 0,0-1 0 0 0,-1 1-1 0 0,1 0 1 0 0,0 0-1 0 0,-1 0 1 0 0,0 0-1 0 0,0 0 1 0 0,0 1-1 0 0,0-1 1 0 0,0 1-1 0 0,0-1 1 0 0,-1 1-1 0 0,1 0 1 0 0,-4-3-1 0 0,-6-8 141 0 0,12 12-101 0 0,-1 0 1 0 0,0-1-1 0 0,0 1 0 0 0,0 0 0 0 0,1 0 0 0 0,-1 0 1 0 0,0 0-1 0 0,0 1 0 0 0,0-1 0 0 0,0 0 0 0 0,-1 0 1 0 0,1 0-1 0 0,-2 0 0 0 0,-1 0 8 0 0,0 0-1 0 0,0 0 1 0 0,0 0 0 0 0,1 1 0 0 0,-1 0-1 0 0,0-1 1 0 0,0 1 0 0 0,0 1-1 0 0,0-1 1 0 0,0 1 0 0 0,0-1-1 0 0,0 1 1 0 0,0 1 0 0 0,-5 1 0 0 0,0 1 53 0 0,1 0-1 0 0,-1 1 1 0 0,1 0 0 0 0,-14 12 0 0 0,19-15-47 0 0,1 1 0 0 0,-1-1 0 0 0,0 1 0 0 0,-1-1 0 0 0,1 0 0 0 0,0 0 0 0 0,-1-1 0 0 0,1 1 0 0 0,-1 0 0 0 0,0-1 0 0 0,1 0 0 0 0,-1 0 0 0 0,0 0 0 0 0,0-1 0 0 0,1 1 0 0 0,-1-1 0 0 0,0 0 0 0 0,0 0 0 0 0,-6-1 0 0 0,7 1-2 0 0,-1-1 0 0 0,1 1-1 0 0,0 0 1 0 0,-1-1 0 0 0,1 2 0 0 0,0-1 0 0 0,-1 0 0 0 0,1 1 0 0 0,0-1 0 0 0,-1 1 0 0 0,1 0-1 0 0,0 0 1 0 0,0 0 0 0 0,-4 2 0 0 0,-15 5 100 0 0,19-8-108 0 0,0 1-1 0 0,-1-1 1 0 0,1 0 0 0 0,0-1-1 0 0,0 1 1 0 0,-1 0 0 0 0,1-1 0 0 0,0 0-1 0 0,-4-1 1 0 0,4 1-2 0 0,0 0 0 0 0,0 0 0 0 0,-1 1-1 0 0,1-1 1 0 0,0 1 0 0 0,-1-1 0 0 0,1 1 0 0 0,-1 0 0 0 0,-3 1-1 0 0,-2 1 51 0 0,-1-1 0 0 0,1 0 0 0 0,-18-2 0 0 0,10 1-26 0 0,12 0-5 0 0,0 0-1 0 0,1 0 0 0 0,-1 0 0 0 0,0-1 0 0 0,0 0 1 0 0,0 0-1 0 0,0 0 0 0 0,1-1 0 0 0,-1 1 0 0 0,0-1 1 0 0,1 0-1 0 0,-1 0 0 0 0,1-1 0 0 0,-5-3 0 0 0,7 4-18 0 0,0 1 0 0 0,-1-1 0 0 0,1 1 0 0 0,-1 0 0 0 0,1-1 0 0 0,-1 1 0 0 0,-4-1 0 0 0,4 1 0 0 0,1 1 0 0 0,-1-1 0 0 0,0-1 0 0 0,1 1 1 0 0,-1 0-1 0 0,1-1 0 0 0,-5-2 0 0 0,5 2 4 0 0,-1 0 0 0 0,1 1 0 0 0,-1-1 0 0 0,1 0 0 0 0,-1 1 0 0 0,0 0 0 0 0,0 0 0 0 0,0 0 0 0 0,0 0 0 0 0,0 0 0 0 0,0 1 0 0 0,0-1 0 0 0,0 1 0 0 0,0 0 0 0 0,0-1 0 0 0,-4 2 0 0 0,3-1 5 0 0,0 0 1 0 0,0 0-1 0 0,1 0 0 0 0,-1-1 1 0 0,0 0-1 0 0,0 1 1 0 0,1-1-1 0 0,-1-1 0 0 0,1 1 1 0 0,-1 0-1 0 0,-3-3 1 0 0,4 2 4 0 0,-1-1 0 0 0,1 1 0 0 0,-1 0 0 0 0,0 0 0 0 0,0 1 0 0 0,0-1 0 0 0,1 1 0 0 0,-1-1 1 0 0,0 1-1 0 0,-8 0 0 0 0,10 1-16 0 0,0 0 0 0 0,0 0 0 0 0,0 1 0 0 0,1-1 1 0 0,-1 1-1 0 0,0-1 0 0 0,0 1 0 0 0,0 0 0 0 0,1-1 0 0 0,-1 1 1 0 0,0 0-1 0 0,1 0 0 0 0,-1 1 0 0 0,1-1 0 0 0,-1 0 0 0 0,1 0 1 0 0,-1 1-1 0 0,1-1 0 0 0,0 1 0 0 0,0-1 0 0 0,0 1 0 0 0,0 0 1 0 0,0-1-1 0 0,0 1 0 0 0,-1 2 0 0 0,-1 3 25 0 0,-1 0-1 0 0,0 0 1 0 0,0-1 0 0 0,-1 0 0 0 0,0 0-1 0 0,-7 8 1 0 0,10-12-19 0 0,0 0 0 0 0,1 0 0 0 0,-1 0 0 0 0,1 1 0 0 0,0-1 0 0 0,-1 1 0 0 0,1-1 0 0 0,0 1 0 0 0,0-1 0 0 0,1 1 0 0 0,-1 0 0 0 0,1-1 0 0 0,-1 1 0 0 0,1 5 0 0 0,3 41 184 0 0,-1-18-59 0 0,-1-29-131 0 0,-1 0-1 0 0,0 0 1 0 0,0 0-1 0 0,0 0 1 0 0,-1 1-1 0 0,1-1 1 0 0,0 0 0 0 0,-1 0-1 0 0,0-1 1 0 0,1 1-1 0 0,-1 0 1 0 0,0 0-1 0 0,0 0 1 0 0,0 0-1 0 0,0-1 1 0 0,0 1-1 0 0,0 0 1 0 0,0-1-1 0 0,-1 1 1 0 0,1-1 0 0 0,-1 1-1 0 0,1-1 1 0 0,-1 0-1 0 0,0 1 1 0 0,1-1-1 0 0,-1 0 1 0 0,0 0-1 0 0,-3 1 1 0 0,5-2-12 0 0,-3 2 25 0 0,-1 1 0 0 0,1-1 0 0 0,-1 1 0 0 0,1 0 0 0 0,0 0 0 0 0,1 0 0 0 0,-1 0 0 0 0,0 0 0 0 0,1 1 0 0 0,0-1 0 0 0,-1 1 0 0 0,2 0 0 0 0,-1-1 0 0 0,0 1 0 0 0,-1 5 0 0 0,3-8-22 0 0,0 0 1 0 0,0 0 0 0 0,-1 0 0 0 0,1 0 0 0 0,-1 0 0 0 0,1 0 0 0 0,-1 0-1 0 0,1 0 1 0 0,-1 0 0 0 0,1 0 0 0 0,-1-1 0 0 0,0 1 0 0 0,1 0 0 0 0,-1 0-1 0 0,0 0 1 0 0,0-1 0 0 0,0 1 0 0 0,1 0 0 0 0,-1-1 0 0 0,0 1 0 0 0,0-1 0 0 0,0 1-1 0 0,0-1 1 0 0,0 0 0 0 0,0 1 0 0 0,0-1 0 0 0,0 0 0 0 0,-2 1-1 0 0,2-1 8 0 0,-1 0 0 0 0,0 0 0 0 0,1 0-1 0 0,-1 0 1 0 0,1 1 0 0 0,-1-1 0 0 0,1 1-1 0 0,-1-1 1 0 0,1 1 0 0 0,0-1 0 0 0,-1 1-1 0 0,1 0 1 0 0,0 0 0 0 0,-1 0 0 0 0,1 0-1 0 0,0 0 1 0 0,0 0 0 0 0,0 0 0 0 0,0 0-1 0 0,0 0 1 0 0,0 0 0 0 0,0 1 0 0 0,0-1-1 0 0,0 0 1 0 0,1 1 0 0 0,-1-1 0 0 0,0 0-1 0 0,1 1 1 0 0,-1-1 0 0 0,1 1 0 0 0,0-1-1 0 0,-1 3 1 0 0,0 5 33 0 0,0 1-1 0 0,0 0 1 0 0,1 0-1 0 0,1 11 1 0 0,0-1 58 0 0,-3 11-31 0 0,1-22-44 0 0,1 1-1 0 0,0-1 1 0 0,0 1 0 0 0,2 11-1 0 0,-1-12-27 0 0,0-1 0 0 0,-1 1 0 0 0,0 0 0 0 0,-1-1 0 0 0,0 1 0 0 0,-3 11 0 0 0,-2 31 0 0 0,7-31 0 0 0,-2-1 0 0 0,0 0 0 0 0,-1 1 0 0 0,-8 32 0 0 0,-19 7 0 0 0,19-18 0 0 0,-2 8 0 0 0,10-45 0 0 0,1 1 0 0 0,0 0 0 0 0,0 0 0 0 0,1 0 0 0 0,0 11 0 0 0,-3 17 0 0 0,-8 42 0 0 0,2-39 0 0 0,6-21 0 0 0,-1-1 0 0 0,2 1 0 0 0,-2 26 0 0 0,2-10 0 0 0,-1 0 0 0 0,-2 0 0 0 0,-10 39 0 0 0,12-57 0 0 0,-1-1 0 0 0,0 0 0 0 0,-1-1 0 0 0,0 1 0 0 0,-10 16 0 0 0,13-24 0 0 0,1-1 0 0 0,-1 1 0 0 0,1-1 0 0 0,0 1 0 0 0,0-1 0 0 0,1 1 0 0 0,-1 0 0 0 0,1 4 0 0 0,-1-3 0 0 0,1 0 0 0 0,-1-1 0 0 0,0 1 0 0 0,0 0 0 0 0,-3 8 0 0 0,1-6 0 0 0,1 1 0 0 0,0-1 0 0 0,1 0 0 0 0,0 1 0 0 0,0 0 0 0 0,0 14 0 0 0,1-20 0 0 0,-1 0 0 0 0,1-1 0 0 0,-1 1 0 0 0,0 0 0 0 0,0 0 0 0 0,0-1 0 0 0,0 1 0 0 0,0-1 0 0 0,0 1 0 0 0,-1-1 0 0 0,1 1 0 0 0,0-1 0 0 0,-1 0 0 0 0,1 1 0 0 0,-1-1 0 0 0,1 0 0 0 0,-1 0 0 0 0,0 0 0 0 0,1 0 0 0 0,-1-1 0 0 0,0 1 0 0 0,-3 1 0 0 0,3-1 0 0 0,2-1 0 0 0,0 0 0 0 0,0 0 0 0 0,-1 1 0 0 0,1-1 0 0 0,0 0 0 0 0,-1 0 0 0 0,1 0 0 0 0,0 1 0 0 0,-1-1 0 0 0,1 0 0 0 0,0 0 0 0 0,-1 0 0 0 0,1 0 0 0 0,0 0 0 0 0,-1 0 0 0 0,1 0 0 0 0,0 0 0 0 0,-1 0 0 0 0,1 0 0 0 0,0 0 0 0 0,-1 0 0 0 0,1 0 0 0 0,-1 0 0 0 0,1 0 0 0 0,0 0 0 0 0,-1 0 0 0 0,1 0 0 0 0,0 0 0 0 0,-1 0 0 0 0,1-1 0 0 0,0 1 0 0 0,-1 0 0 0 0,1-1 0 0 0,-1 1 0 0 0,1 0 0 0 0,-1-1 0 0 0,0 1 0 0 0,1 0 0 0 0,-1-1 0 0 0,1 1 0 0 0,-1 0 0 0 0,0 0 0 0 0,1 0 0 0 0,-1-1 0 0 0,0 1 0 0 0,1 0 0 0 0,-1 0 0 0 0,0 0 0 0 0,1 0 0 0 0,-1 0 0 0 0,0 0 0 0 0,1 0 0 0 0,-1 1 0 0 0,0-1 0 0 0,0 0 0 0 0,-4 1 0 0 0,1 1 0 0 0,0-1 0 0 0,0 0 0 0 0,-1-1 0 0 0,1 1 0 0 0,0-1 0 0 0,-1 0 0 0 0,1 0 0 0 0,0 0 0 0 0,-1 0 0 0 0,-4-2 0 0 0,8 2 0 0 0,0 0 0 0 0,-1 0 0 0 0,1 0 0 0 0,0 0 0 0 0,-1 0 0 0 0,1 0 0 0 0,0 0 0 0 0,-1 0 0 0 0,1 0 0 0 0,0 1 0 0 0,-1-1 0 0 0,1 0 0 0 0,0 1 0 0 0,0-1 0 0 0,-2 2 0 0 0,2-2 0 0 0,0 1 0 0 0,-1-1 0 0 0,1 1 0 0 0,0-1 0 0 0,-1 1 0 0 0,1-1 0 0 0,-1 0 0 0 0,1 0 0 0 0,0 1 0 0 0,-1-1 0 0 0,1 0 0 0 0,-1 0 0 0 0,-1-1 0 0 0,-4 0 0 0 0,-1 0 0 0 0,0 0 0 0 0,0 1 0 0 0,0 0 0 0 0,-10 1 0 0 0,10 0 0 0 0,0 0 0 0 0,1-1 0 0 0,-1 0 0 0 0,0-1 0 0 0,-10-1 0 0 0,8 1 0 0 0,0 0 0 0 0,0 0 0 0 0,0 1 0 0 0,0 1 0 0 0,0 0 0 0 0,0 0 0 0 0,1 1 0 0 0,-1 0 0 0 0,-10 4 0 0 0,7-3 0 0 0,5-1 0 0 0,-1-1 0 0 0,1 0 0 0 0,0 0 0 0 0,-16-2 0 0 0,3 1 0 0 0,-80 11 0 0 0,97-10 0 0 0,0 0 0 0 0,0-1 0 0 0,0 1 0 0 0,0 0 0 0 0,0 1 0 0 0,0-1 0 0 0,0 1 0 0 0,0 0 0 0 0,-6 4 0 0 0,7-4 0 0 0,1-1 0 0 0,-1 1 0 0 0,0 0 0 0 0,0-1 0 0 0,0 0 0 0 0,0 1 0 0 0,0-1 0 0 0,0-1 0 0 0,-1 1 0 0 0,1 0 0 0 0,0-1 0 0 0,0 0 0 0 0,-1 1 0 0 0,-4-2 0 0 0,-9-1 0 0 0,1 1 0 0 0,-1 0 0 0 0,1 1 0 0 0,0 1 0 0 0,-26 4 0 0 0,4 0 0 0 0,-70 2 0 0 0,29 0 0 0 0,71-7 0 0 0,-1 1 0 0 0,1 0 0 0 0,0 1 0 0 0,-12 4 0 0 0,11-4 0 0 0,1 1 0 0 0,0-2 0 0 0,0 1 0 0 0,-13 0 0 0 0,-33-4 0 0 0,36 1 0 0 0,16 0 0 0 0,0 1 0 0 0,0 0 0 0 0,0-1 0 0 0,0 1 0 0 0,0 0 0 0 0,0 0 0 0 0,0 0 0 0 0,0 1 0 0 0,0-1 0 0 0,0 0 0 0 0,0 1 0 0 0,1-1 0 0 0,-1 1 0 0 0,0 0 0 0 0,0 0 0 0 0,0 0 0 0 0,-2 1 0 0 0,0 0 0 0 0,1 0 0 0 0,0 0 0 0 0,0 0 0 0 0,0 0 0 0 0,-1-1 0 0 0,-5 2 0 0 0,4-6 0 0 0,2 0 0 0 0,1 0 0 0 0,-1 1 0 0 0,1 0 0 0 0,0 0 0 0 0,-1 0 0 0 0,1 0 0 0 0,-1 0 0 0 0,1 1 0 0 0,-1-1 0 0 0,0 1 0 0 0,0-1 0 0 0,0 1 0 0 0,0 0 0 0 0,-4-1 0 0 0,5 2-8 0 0,0 0-1 0 0,1-1 0 0 0,-1 1 1 0 0,1-1-1 0 0,0 1 1 0 0,-1-1-1 0 0,1 0 0 0 0,-1 1 1 0 0,1-1-1 0 0,0 0 0 0 0,0 0 1 0 0,-1 0-1 0 0,1 0 1 0 0,0 0-1 0 0,0 0 0 0 0,0-1 1 0 0,0 1-1 0 0,0 0 0 0 0,0 0 1 0 0,-1-3-1 0 0,0 1-17 0 0,0 0 0 0 0,0 0 0 0 0,-1 0-1 0 0,1 0 1 0 0,-1 1 0 0 0,0-1 0 0 0,-4-3-1 0 0,0 3-86 0 0,5 3 97 0 0,0-1-1 0 0,0 0 1 0 0,1 0-1 0 0,-1 0 1 0 0,0 0-1 0 0,0 0 1 0 0,1 0-1 0 0,-1-1 1 0 0,-2-1-1 0 0,-6-7-35 0 0,7 7 20 0 0,0 1 0 0 0,0-2 0 0 0,0 1 0 0 0,0 0-1 0 0,0 0 1 0 0,1-1 0 0 0,-4-5 0 0 0,4 4-46 0 0,1 0 0 0 0,-1-1 0 0 0,1 1 0 0 0,0-1 0 0 0,0 1 0 0 0,0-1 0 0 0,1 0 0 0 0,0-7 1 0 0,0 8 11 0 0,0-1 0 0 0,0 1 0 0 0,-1-1 1 0 0,1 1-1 0 0,-1-1 0 0 0,-1 1 1 0 0,1 0-1 0 0,-3-7 0 0 0,2 7 4 0 0,1 1-1 0 0,-1-1 1 0 0,1 1-1 0 0,0-1 1 0 0,1 0 0 0 0,-1 0-1 0 0,1-8 1 0 0,0 7-41 0 0,0 0 1 0 0,0 1 0 0 0,-1-1 0 0 0,0 1-1 0 0,0 0 1 0 0,-2-7 0 0 0,-2 0 59 0 0,-7-19-560 0 0,0 0-1 0 0,-7-35 1 0 0,17 58 481 0 0,0 0 0 0 0,-1 0 0 0 0,0 1 0 0 0,-8-13 0 0 0,7 12-1 0 0,0 1-1 0 0,1 0 1 0 0,0-1 0 0 0,-4-14 0 0 0,4 12 16 0 0,0 1 0 0 0,-1 0 1 0 0,0 0-1 0 0,-6-10 0 0 0,-5-13-172 0 0,11 26 206 0 0,1 0 0 0 0,-1 0-1 0 0,0 0 1 0 0,0 0-1 0 0,-1 1 1 0 0,1 0 0 0 0,-8-6-1 0 0,4 4 43 0 0,-7-16-165 0 0,13 19 165 0 0,0 1 0 0 0,0 0-1 0 0,0 0 1 0 0,0 0 0 0 0,-1 0 0 0 0,1 0-1 0 0,-5-4 1 0 0,2 3 71 0 0,0-1 0 0 0,0-1 0 0 0,1 1 0 0 0,-1-1 0 0 0,1 1 0 0 0,1-1-1 0 0,-1-1 1 0 0,-3-9 0 0 0,-16-24-165 0 0,-18-36-136 0 0,36 67 160 0 0,0 0 0 0 0,0 0 0 0 0,1 0 0 0 0,-6-16 0 0 0,7 16 0 0 0,-1-1 0 0 0,0 1 0 0 0,0-1 0 0 0,-10-12 0 0 0,-3-1-41 0 0,-27-39-469 0 0,32 45 535 0 0,-1 0-1 0 0,-1 1 1 0 0,-15-16 0 0 0,18 21 132 0 0,1-1 1 0 0,0 0 0 0 0,1 0-1 0 0,1-1 1 0 0,-12-24-1 0 0,-49-84-899 0 0,47 85 879 0 0,15 26-18 0 0,1-1 1 0 0,0 0-1 0 0,-7-18 0 0 0,11 24-53 0 0,0 0 0 0 0,-1 1 1 0 0,1-1-1 0 0,-1 1 0 0 0,0-1 0 0 0,-5-4 0 0 0,5 5 4 0 0,0 0-1 0 0,0 0 0 0 0,0 0 1 0 0,1 0-1 0 0,-1 0 0 0 0,1 0 1 0 0,0 0-1 0 0,-2-7 0 0 0,3 6 6 0 0,-1-1 0 0 0,0 1 1 0 0,0-1-1 0 0,-1 1 0 0 0,1 0 0 0 0,-1 0 0 0 0,0 0 0 0 0,-1 1 0 0 0,-4-6 0 0 0,-3-2 9 0 0,8 7-15 0 0,-1 1-1 0 0,0 0 1 0 0,-1 0-1 0 0,1 0 0 0 0,-9-6 1 0 0,-8-21-137 0 0,-20-48 34 0 0,35 68 270 0 0,-1 1 1 0 0,0 0 0 0 0,-1 0 0 0 0,-10-10 0 0 0,8 18-136 0 0,-5 3 325 0 0,5-1-222 0 0,-1 1 0 0 0,0 0 0 0 0,0 0 0 0 0,-11 4-1 0 0,3 2-4 0 0,18-6-86 0 0,0 0-1 0 0,-1 0 1 0 0,1-1-1 0 0,0 1 0 0 0,0-1 1 0 0,0 1-1 0 0,-1-1 1 0 0,1 1-1 0 0,0-1 1 0 0,-1 0-1 0 0,1 1 1 0 0,0-1-1 0 0,-1 0 1 0 0,1 0-1 0 0,0 0 0 0 0,-1 0 1 0 0,1 0-1 0 0,0 0 1 0 0,-1-1-1 0 0,1 1 1 0 0,0 0-1 0 0,-1-1 1 0 0,1 1-1 0 0,0-1 0 0 0,-1 1 1 0 0,1-1-1 0 0,0 1 1 0 0,0-1-1 0 0,0 0 1 0 0,0 0-1 0 0,0 0 1 0 0,0 0-1 0 0,-2-1 1 0 0,0 0 24 0 0,0 0 1 0 0,0 0 0 0 0,0 1 0 0 0,-1-1 0 0 0,1 1-1 0 0,0 0 1 0 0,-1 0 0 0 0,1 0 0 0 0,-1 0 0 0 0,1 1 0 0 0,-1 0-1 0 0,0-1 1 0 0,1 1 0 0 0,-7 1 0 0 0,8-1-35 0 0,-10-8 36 0 0,3-1 53 0 0,5 4-89 0 0,-1 0 0 0 0,0 1 0 0 0,0-1 0 0 0,-7-4 0 0 0,11 9 3 0 0,0-1 0 0 0,0 0 0 0 0,0 1 1 0 0,0-1-1 0 0,0 1 0 0 0,0-1 0 0 0,0 1 0 0 0,0 0 0 0 0,0-1 0 0 0,0 1 0 0 0,0 0 0 0 0,-1 0 1 0 0,1 0-1 0 0,0 0 0 0 0,0 0 0 0 0,0 0 0 0 0,0 0 0 0 0,-1 0 0 0 0,1 0 0 0 0,0 0 1 0 0,0 1-1 0 0,0-1 0 0 0,0 1 0 0 0,0-1 0 0 0,0 0 0 0 0,0 1 0 0 0,0 0 0 0 0,0-1 0 0 0,0 1 1 0 0,0 0-1 0 0,-1 0 0 0 0,0 1 12 0 0,1 0 0 0 0,-1-1 0 0 0,1 0 0 0 0,-1 1-1 0 0,0-1 1 0 0,1 0 0 0 0,-1 0 0 0 0,0 0 0 0 0,0 0 0 0 0,0 0 0 0 0,0 0 0 0 0,0-1 0 0 0,0 1 0 0 0,0-1 0 0 0,0 1 0 0 0,0-1 0 0 0,0 0 0 0 0,0 1 0 0 0,0-1-1 0 0,-1 0 1 0 0,1-1 0 0 0,0 1 0 0 0,0 0 0 0 0,0-1 0 0 0,0 1 0 0 0,0-1 0 0 0,0 1 0 0 0,-3-3 0 0 0,3 3-5 0 0,0 0-1 0 0,0-1 1 0 0,1 1 0 0 0,-1 0 0 0 0,0 0 0 0 0,0 0-1 0 0,0 0 1 0 0,0 1 0 0 0,0-1 0 0 0,0 0-1 0 0,1 1 1 0 0,-1-1 0 0 0,0 1 0 0 0,0 0 0 0 0,0-1-1 0 0,1 1 1 0 0,-1 0 0 0 0,1 0 0 0 0,-1 0 0 0 0,0 0-1 0 0,1 1 1 0 0,0-1 0 0 0,-3 3 0 0 0,2-2 9 0 0,1-1 1 0 0,-1 1-1 0 0,0-1 1 0 0,0 0 0 0 0,0 1-1 0 0,0-1 1 0 0,0 0 0 0 0,0 0-1 0 0,0 0 1 0 0,0-1-1 0 0,0 1 1 0 0,0 0 0 0 0,-4 0-1 0 0,2 2 100 0 0,1 0-96 0 0,0 0-1 0 0,0 0 1 0 0,1 1-1 0 0,0-1 1 0 0,0 1-1 0 0,0-1 1 0 0,0 1 0 0 0,0 0-1 0 0,1 0 1 0 0,-1 0-1 0 0,1 0 1 0 0,0 0-1 0 0,1 0 1 0 0,-1 0 0 0 0,0 8-1 0 0,-2 37 207 0 0,-2 9 307 0 0,5-54-495 0 0,-1 1-1 0 0,1 0 1 0 0,0-1 0 0 0,0 1 0 0 0,1-1-1 0 0,1 7 1 0 0,-2-7-7 0 0,1 0 0 0 0,-1 0 0 0 0,1 0 0 0 0,-1 0 0 0 0,0 1 0 0 0,-1-1 0 0 0,0 6 0 0 0,-2 13 75 0 0,3-21-95 0 0,0-1 0 0 0,1 1-1 0 0,-2 0 1 0 0,1 0 0 0 0,0-1 0 0 0,0 1 0 0 0,-1 0 0 0 0,1 0-1 0 0,-1-1 1 0 0,1 1 0 0 0,-1-1 0 0 0,1 1 0 0 0,-1 0 0 0 0,0-1-1 0 0,0 1 1 0 0,0-1 0 0 0,0 0 0 0 0,0 1 0 0 0,0-1 0 0 0,-1 0-1 0 0,1 0 1 0 0,0 1 0 0 0,-2 0 0 0 0,0 0 7 0 0,0 0 0 0 0,0 1 0 0 0,1-1-1 0 0,0 1 1 0 0,-1-1 0 0 0,-2 5 0 0 0,-13 13 147 0 0,-1 0 122 0 0,18-18-270 0 0,0 0 0 0 0,-1 0 0 0 0,1 0-1 0 0,0 0 1 0 0,-1 0 0 0 0,0-1 0 0 0,1 1 0 0 0,-1 0-1 0 0,0-1 1 0 0,0 0 0 0 0,0 1 0 0 0,0-1 0 0 0,0 0-1 0 0,0 0 1 0 0,-3 1 0 0 0,-1 0 22 0 0,0 0-1 0 0,0 0 1 0 0,0 0-1 0 0,1 1 1 0 0,-1 0-1 0 0,1 0 1 0 0,-1 0-1 0 0,1 1 1 0 0,0 0-1 0 0,1 0 1 0 0,-1 0-1 0 0,-6 7 1 0 0,8-8-9 0 0,0 0 1 0 0,0 0-1 0 0,0 0 1 0 0,0-1-1 0 0,-1 1 1 0 0,1-1-1 0 0,-1 0 1 0 0,1 0 0 0 0,-1-1-1 0 0,0 1 1 0 0,0-1-1 0 0,0 1 1 0 0,0-1-1 0 0,0-1 1 0 0,-5 2-1 0 0,3-1 16 0 0,1 0-1 0 0,-1 0 1 0 0,1 1-1 0 0,0 0 1 0 0,-1 0-1 0 0,1 0 1 0 0,-9 6-1 0 0,10-4-12 0 0,-1 0-1 0 0,0-1 1 0 0,1 0 0 0 0,-1 0-1 0 0,0 0 1 0 0,0-1-1 0 0,-1 1 1 0 0,1-1 0 0 0,0 0-1 0 0,-1-1 1 0 0,0 0-1 0 0,1 1 1 0 0,-1-2 0 0 0,-11 2-1 0 0,13-2 6 0 0,0 1 1 0 0,0 0-1 0 0,0 0 0 0 0,0 0 0 0 0,0 0 0 0 0,0 1 1 0 0,0 0-1 0 0,0 0 0 0 0,0 0 0 0 0,1 0 0 0 0,-5 3 1 0 0,5-2-19 0 0,-1 0 0 0 0,0-1 0 0 0,0 0 1 0 0,0 0-1 0 0,0 0 0 0 0,0 0 1 0 0,0-1-1 0 0,-1 1 0 0 0,1-1 0 0 0,0 0 1 0 0,-6 0-1 0 0,-3-1 73 0 0,1 1 0 0 0,0 0 0 0 0,0 0 0 0 0,0 1 0 0 0,0 1 0 0 0,1 0 0 0 0,-1 1 0 0 0,1 0 0 0 0,-1 0 0 0 0,-16 11 0 0 0,15-9 11 0 0,0 0 0 0 0,-1 0 0 0 0,0-2 0 0 0,0 1 0 0 0,0-2 0 0 0,-1 0 0 0 0,-17 1 0 0 0,17-1-98 0 0,0 1 1 0 0,0 0-1 0 0,1 1 0 0 0,-1 0 1 0 0,1 1-1 0 0,0 1 1 0 0,-18 12-1 0 0,31-18-11 0 0,0 0 0 0 0,0 0 0 0 0,0 0 0 0 0,0 0 0 0 0,0 0 0 0 0,0 0 0 0 0,0 0 0 0 0,1 0 0 0 0,-1 1 0 0 0,0-1 0 0 0,1 0 0 0 0,-1 0 0 0 0,1 1 0 0 0,0-1 0 0 0,-1 1 0 0 0,1-1 0 0 0,0 0 0 0 0,0 1 0 0 0,0-1 0 0 0,0 1 0 0 0,0-1 0 0 0,0 2 0 0 0,8 38 0 0 0,-3-12 0 0 0,-6-18 0 0 0,-1-1 0 0 0,0 1 0 0 0,0-1 0 0 0,-1 0 0 0 0,-1 0 0 0 0,0 0 0 0 0,-8 15 0 0 0,-2 7 0 0 0,13-30 0 0 0,0 0 0 0 0,0 0 0 0 0,0 0 0 0 0,0 0 0 0 0,0 0 0 0 0,0 0 0 0 0,-1 0 0 0 0,1-1 0 0 0,-1 1 0 0 0,0-1 0 0 0,1 1 0 0 0,-1-1 0 0 0,0 1 0 0 0,0-1 0 0 0,-3 2 0 0 0,-1-1 0 0 0,0 0 0 0 0,1 0 0 0 0,-1-1 0 0 0,-8 2 0 0 0,-8 1 0 0 0,18-4 0 0 0,1 1 0 0 0,-1-1 0 0 0,0 0 0 0 0,0 0 0 0 0,1-1 0 0 0,-1 1 0 0 0,0-1 0 0 0,-6-1 0 0 0,6 1 0 0 0,0 0 0 0 0,0 0 0 0 0,0 0 0 0 0,0 1 0 0 0,0-1 0 0 0,0 1 0 0 0,-8 1 0 0 0,-2 1 0 0 0,-1 0 0 0 0,0-1 0 0 0,1-1 0 0 0,-1 0 0 0 0,0-1 0 0 0,-17-3 0 0 0,24 3 0 0 0,0 0 0 0 0,0 1 0 0 0,0 0 0 0 0,0 0 0 0 0,-11 3 0 0 0,-18 0 0 0 0,20-3 0 0 0,11 1 0 0 0,1-1 0 0 0,0 0 0 0 0,0 0 0 0 0,0-1 0 0 0,0 1 0 0 0,0-1 0 0 0,0 0 0 0 0,0 0 0 0 0,0-1 0 0 0,-6-2 0 0 0,2 1 0 0 0,0 1 0 0 0,0 0 0 0 0,-1 0 0 0 0,1 1 0 0 0,-1 0 0 0 0,1 1 0 0 0,-1 0 0 0 0,-15 2 0 0 0,-6-1 0 0 0,27-1 0 0 0,0 0 0 0 0,0 0 0 0 0,0 0 0 0 0,0 1 0 0 0,0 0 0 0 0,0 0 0 0 0,0 0 0 0 0,0 0 0 0 0,1 1 0 0 0,-5 1 0 0 0,7-6 0 0 0,-32-140-1401 0 0,32 141 1401 0 0,0 0 1 0 0,-1 0 0 0 0,1 0-1 0 0,0 0 1 0 0,-1 0-1 0 0,1 1 1 0 0,-1-1 0 0 0,1 1-1 0 0,-1-1 1 0 0,0 1 0 0 0,0-1-1 0 0,0 1 1 0 0,0 0 0 0 0,0 0-1 0 0,0 0 1 0 0,0 0 0 0 0,0 0-1 0 0,0 1 1 0 0,0-1 0 0 0,0 0-1 0 0,-1 1 1 0 0,1 0 0 0 0,0-1-1 0 0,0 1 1 0 0,-1 0 0 0 0,-2 1-1 0 0,-3-7 23 0 0,4 2-19 0 0,3 3-4 0 0,-1-1 0 0 0,1 1 0 0 0,0-1 0 0 0,0 1 0 0 0,0-1 0 0 0,0 1 0 0 0,0-1 0 0 0,0 0 0 0 0,0 0 0 0 0,0-3 0 0 0,1 5-3 0 0,-1-1-6 0 0,1 0 0 0 0,0 1 0 0 0,-1-1 1 0 0,1 0-1 0 0,-1 1 0 0 0,1-1 0 0 0,0 1 0 0 0,-1-1 0 0 0,0 0 1 0 0,1 1-1 0 0,-1-1 0 0 0,1 1 0 0 0,-1-1 0 0 0,0 1 1 0 0,1 0-1 0 0,-1-1 0 0 0,0 1 0 0 0,1 0 0 0 0,-1-1 0 0 0,0 1 1 0 0,-1 0-1 0 0,-1-2 13 0 0,-1 1 1 0 0,0-1 0 0 0,1 1 0 0 0,-1 0 0 0 0,0 0-1 0 0,0 1 1 0 0,-5-1 0 0 0,7 1-4 0 0,0-1 1 0 0,0 1-1 0 0,1 0 0 0 0,-1 0 0 0 0,0 0 0 0 0,1-1 0 0 0,-1 1 1 0 0,0-1-1 0 0,1 0 0 0 0,-1 1 0 0 0,0-1 0 0 0,1 0 0 0 0,-1 0 1 0 0,-2-2-1 0 0,0 0 6 0 0,1 1-5 0 0,1 1 0 0 0,-1-2 0 0 0,1 1-1 0 0,-1 0 1 0 0,1 0 0 0 0,0-1 0 0 0,0 1-1 0 0,0-1 1 0 0,0 0 0 0 0,-2-5 0 0 0,-3-3-392 0 0,5 6 338 0 0,1 1-1 0 0,0-1 1 0 0,0 1 0 0 0,0-1-1 0 0,0 0 1 0 0,1 0 0 0 0,0 0-1 0 0,0 1 1 0 0,0-1 0 0 0,2-7-1 0 0,-1-6-107 0 0,-1 3-54 0 0,0-1 1 0 0,-1 1-1 0 0,-1-1 1 0 0,-7-27-1 0 0,9 43 196 0 0,0-1 0 0 0,-1 0 1 0 0,1 1-1 0 0,-1-1 0 0 0,1 1 0 0 0,-1-1 0 0 0,1 1 0 0 0,-1-1 0 0 0,1 1 1 0 0,-1 0-1 0 0,1-1 0 0 0,-1 1 0 0 0,0 0 0 0 0,1-1 0 0 0,-1 1 0 0 0,0 0 1 0 0,1 0-1 0 0,-1-1 0 0 0,0 1 0 0 0,1 0 0 0 0,-1 0 0 0 0,-1 0 0 0 0,-20-1-112 0 0,9 1 185 0 0,-8-8 5 0 0,14 6-41 0 0,1-1-1 0 0,-1 1 1 0 0,1 0 0 0 0,-1 1-1 0 0,0-1 1 0 0,0 1 0 0 0,-9 0-1 0 0,15 1-12 0 0,-1 0 0 0 0,0 0 0 0 0,1-1 1 0 0,-1 1-1 0 0,1-1 0 0 0,-1 1 0 0 0,1-1 0 0 0,0 0 0 0 0,-1 1 0 0 0,-1-2 0 0 0,2 1-4 0 0,0 0 1 0 0,0 1-1 0 0,-1-1 1 0 0,1 0-1 0 0,0 1 1 0 0,0-1-1 0 0,-1 1 1 0 0,1 0 0 0 0,0-1-1 0 0,0 1 1 0 0,-1 0-1 0 0,1 0 1 0 0,0 0-1 0 0,-1 0 1 0 0,1 0-1 0 0,0 0 1 0 0,-2 0-1 0 0,-98 29 334 0 0,78-21-226 0 0,11-3-63 0 0,0-1 0 0 0,0 0 0 0 0,0-1 0 0 0,0 0 0 0 0,-26 1 0 0 0,33-3-25 0 0,0-1 1 0 0,0 1-1 0 0,0 1 1 0 0,0-1-1 0 0,0 1 0 0 0,-8 3 1 0 0,-20 7 137 0 0,-61 4 73 0 0,86-14-195 0 0,-1-1 0 0 0,0 0-1 0 0,1-1 1 0 0,-1 0 0 0 0,-13-2-1 0 0,-10 1 41 0 0,25 1-54 0 0,0 1 1 0 0,0 0 0 0 0,0 1 0 0 0,1-1 0 0 0,-13 6 0 0 0,13-5 0 0 0,-1 0 1 0 0,0 0 0 0 0,0 0-1 0 0,0-1 1 0 0,-13 2 0 0 0,-1-4 47 0 0,15 0-49 0 0,0 1-1 0 0,-1 0 1 0 0,1 0-1 0 0,0 1 1 0 0,-9 1-1 0 0,3 0 29 0 0,0 0-1 0 0,0-1 1 0 0,-16 0-1 0 0,16-1-16 0 0,0 1 0 0 0,-1 0 0 0 0,-13 3-1 0 0,23-4-23 0 0,0 0 0 0 0,0 0-1 0 0,0 0 1 0 0,1 0 0 0 0,-1-1-1 0 0,0 0 1 0 0,0 1 0 0 0,1-1-1 0 0,-1 0 1 0 0,0 0 0 0 0,-3-2 0 0 0,3 1 2 0 0,-1 1 1 0 0,0 0 0 0 0,1-1-1 0 0,-1 1 1 0 0,0 1 0 0 0,-5-2-1 0 0,-9 4 62 0 0,16-1-62 0 0,1-1 0 0 0,-1 0-1 0 0,0 0 1 0 0,0 1 0 0 0,0-1 0 0 0,0 0 0 0 0,0 0 0 0 0,0-1-1 0 0,0 1 1 0 0,0 0 0 0 0,0-1 0 0 0,1 1 0 0 0,-1-1 0 0 0,0 0-1 0 0,-2 0 1 0 0,3-4-3 0 0,3-15-20 0 0,0 13-122 0 0,-1-1 1 0 0,0 1 0 0 0,-1-1 0 0 0,0 0 0 0 0,0 1 0 0 0,-2-10 0 0 0,2 17 131 0 0,0-1-1 0 0,0 1 0 0 0,0-1 1 0 0,0 1-1 0 0,-1 0 1 0 0,1-1-1 0 0,0 1 0 0 0,0-1 1 0 0,-1 1-1 0 0,1 0 0 0 0,0-1 1 0 0,-1 1-1 0 0,1 0 1 0 0,0 0-1 0 0,-1-1 0 0 0,1 1 1 0 0,0 0-1 0 0,-1 0 1 0 0,1 0-1 0 0,-1-1 0 0 0,1 1 1 0 0,0 0-1 0 0,-1 0 0 0 0,1 0 1 0 0,-1 0-1 0 0,1 0 1 0 0,-1 0-1 0 0,1 0 0 0 0,0 0 1 0 0,-1 0-1 0 0,1 0 0 0 0,-1 0 1 0 0,1 0-1 0 0,-1 0 1 0 0,1 0-1 0 0,-1 0 0 0 0,1 0 1 0 0,0 1-1 0 0,-1-1 0 0 0,1 0 1 0 0,0 0-1 0 0,-1 0 1 0 0,1 1-1 0 0,-1-1 0 0 0,1 0 1 0 0,-1 1-1 0 0,-19 16 27 0 0,14-11-11 0 0,0-1-1 0 0,0 0 1 0 0,-11 7 0 0 0,15-11-12 0 0,0 0 0 0 0,0 0 1 0 0,0 0-1 0 0,0 0 0 0 0,0 0 1 0 0,0 0-1 0 0,0 0 0 0 0,0-1 1 0 0,-1 1-1 0 0,1-1 0 0 0,0 0 0 0 0,0 0 1 0 0,0 1-1 0 0,-1-2 0 0 0,1 1 1 0 0,0 0-1 0 0,-3-1 0 0 0,-11-3 8 0 0,15 4-9 0 0,0 0 0 0 0,-1 0 1 0 0,1 0-1 0 0,0-1 0 0 0,0 1 0 0 0,-1 0 1 0 0,1-1-1 0 0,0 1 0 0 0,0 0 0 0 0,-1-1 1 0 0,1 0-1 0 0,0 1 0 0 0,0-1 0 0 0,0 0 0 0 0,0 0 1 0 0,0 1-1 0 0,0-1 0 0 0,0 0 0 0 0,0 0 1 0 0,0 0-1 0 0,0 0 0 0 0,0 0 0 0 0,1 0 1 0 0,-1-1-1 0 0,0 1 0 0 0,1 0 0 0 0,-1 0 1 0 0,1 0-1 0 0,0-1 0 0 0,-1 1 0 0 0,1 0 0 0 0,0-1 1 0 0,0 1-1 0 0,-1 0 0 0 0,1 0 0 0 0,0-1 1 0 0,0 1-1 0 0,1-2 0 0 0,-2-8-188 0 0,0 0-1 0 0,-1 1 1 0 0,-5-21-1 0 0,-1-5-140 0 0,4 6 51 0 0,2 15 60 0 0,0 0 0 0 0,-1 0 0 0 0,-1 0 0 0 0,0 1 0 0 0,-8-18 0 0 0,4 10-192 0 0,0 1 0 0 0,1-2 0 0 0,-8-44 0 0 0,12 54 230 0 0,-5-41-309 0 0,5 32 107 0 0,-1-1 0 0 0,-8-25-1 0 0,6 25-51 0 0,1 0 0 0 0,1 0 0 0 0,-1-43-1 0 0,-6-30-654 0 0,-4 55 619 0 0,5 16 58 0 0,10 24 413 0 0,0 1-1 0 0,-1-1 0 0 0,1 1 0 0 0,0-1 0 0 0,0 1 0 0 0,-1-1 1 0 0,1 1-1 0 0,0-1 0 0 0,0 1 0 0 0,-1 0 0 0 0,1-1 1 0 0,0 1-1 0 0,-1 0 0 0 0,1-1 0 0 0,-1 1 0 0 0,1 0 0 0 0,0-1 1 0 0,-1 1-1 0 0,1 0 0 0 0,-1 0 0 0 0,1-1 0 0 0,-1 1 1 0 0,1 0-1 0 0,-1 0 0 0 0,1 0 0 0 0,-1 0 0 0 0,1 0 1 0 0,-1 0-1 0 0,1 0 0 0 0,-1 0 0 0 0,1 0 0 0 0,-1 0 0 0 0,1 0 1 0 0,-1 0-1 0 0,1 0 0 0 0,-1 0 0 0 0,1 0 0 0 0,-1 1 1 0 0,-21 10 201 0 0,14-6-163 0 0,6-4-16 0 0,-1 0 0 0 0,0 0 1 0 0,0-1-1 0 0,1 1 0 0 0,-1 0 1 0 0,0-1-1 0 0,0 0 0 0 0,1 0 1 0 0,-1 0-1 0 0,0 0 0 0 0,0 0 1 0 0,0 0-1 0 0,1-1 0 0 0,-1 0 1 0 0,0 1-1 0 0,1-1 0 0 0,-1 0 1 0 0,0 0-1 0 0,1 0 0 0 0,-1-1 1 0 0,1 1-1 0 0,-1-1 0 0 0,1 1 1 0 0,0-1-1 0 0,0 0 0 0 0,0 0 1 0 0,0 0-1 0 0,0 0 0 0 0,0 0 1 0 0,0 0-1 0 0,1 0 0 0 0,-1-1 1 0 0,1 1-1 0 0,-1-1 0 0 0,0-3 1 0 0,-2 1-71 0 0,4 5 39 0 0,0-1 1 0 0,-1 1-1 0 0,1-1 0 0 0,0 1 1 0 0,-1-1-1 0 0,1 1 0 0 0,0-1 0 0 0,0 1 1 0 0,0-1-1 0 0,-1 0 0 0 0,1 1 1 0 0,0-1-1 0 0,0 1 0 0 0,0-1 0 0 0,0 0 1 0 0,0 1-1 0 0,0-1 0 0 0,0 1 1 0 0,0-1-1 0 0,0 0 0 0 0,0 1 0 0 0,1-1 1 0 0,-1 1-1 0 0,0-1 0 0 0,1-1 1 0 0,0-8-45 0 0,-1 0 0 0 0,1 0 0 0 0,-2-1 0 0 0,1 1 0 0 0,-1 0 0 0 0,-1 0 0 0 0,0 0 0 0 0,-1 0 0 0 0,-6-18 0 0 0,-8 9-175 0 0,15 17 239 0 0,-1 0 0 0 0,1-1 0 0 0,0 1 1 0 0,-1-1-1 0 0,1 1 0 0 0,-3-6 0 0 0,1-2-50 0 0,1 0 0 0 0,0 0 0 0 0,0 0 0 0 0,1-1 0 0 0,0 1 0 0 0,0-12 0 0 0,1 10-39 0 0,-1 0-1 0 0,0 0 1 0 0,-1 0-1 0 0,-4-13 1 0 0,-27-34-85 0 0,29 48 124 0 0,0-1 0 0 0,-4-19 0 0 0,-6-16-174 0 0,13 43 204 0 0,0 0-1 0 0,0 1 1 0 0,-1-1-1 0 0,0 1 1 0 0,1 0-1 0 0,-1 0 1 0 0,0 0-1 0 0,-1 0 1 0 0,1 0-1 0 0,0 1 1 0 0,-1-1-1 0 0,1 1 1 0 0,-1 0-1 0 0,0 0 1 0 0,-7-3-1 0 0,-15-8-26 0 0,13 9 190 0 0,12 4-141 0 0,-1 0-1 0 0,1 0 0 0 0,0 0 1 0 0,0-1-1 0 0,0 1 1 0 0,0 0-1 0 0,0-1 0 0 0,0 1 1 0 0,0-1-1 0 0,0 1 0 0 0,0-1 1 0 0,0 1-1 0 0,0-1 0 0 0,0 0 1 0 0,0 0-1 0 0,1 1 1 0 0,-2-3-1 0 0,0 2 10 0 0,2-1-15 0 0,-1 1 0 0 0,0 0 0 0 0,0 0 0 0 0,0 0 1 0 0,0 0-1 0 0,0 0 0 0 0,0 0 0 0 0,0 0 0 0 0,0 0 1 0 0,-1 1-1 0 0,1-1 0 0 0,0 0 0 0 0,0 0 0 0 0,-1 1 0 0 0,1-1 1 0 0,0 1-1 0 0,-1 0 0 0 0,1-1 0 0 0,-2 1 0 0 0,-25-2 371 0 0,28 2-382 0 0,-1 0 0 0 0,1 0 0 0 0,0 0 1 0 0,0 0-1 0 0,0 0 0 0 0,0 0 0 0 0,0 0 0 0 0,0 1 0 0 0,-1-1 0 0 0,1 0 0 0 0,0 0 1 0 0,0 0-1 0 0,0 0 0 0 0,0 0 0 0 0,0 0 0 0 0,0 0 0 0 0,0 0 0 0 0,-1 0 0 0 0,1 0 1 0 0,0 0-1 0 0,0 0 0 0 0,0 1 0 0 0,0-1 0 0 0,0 0 0 0 0,0 0 0 0 0,0 0 1 0 0,0 0-1 0 0,0 0 0 0 0,0 0 0 0 0,0 0 0 0 0,0 1 0 0 0,0-1 0 0 0,-1 0 0 0 0,1 0 1 0 0,0 0-1 0 0,0 0 0 0 0,0 0 0 0 0,0 0 0 0 0,0 1 0 0 0,0-1 0 0 0,0 0 0 0 0,0 0 1 0 0,1 0-1 0 0,-1 0 0 0 0,0 0 0 0 0,0 0 0 0 0,0 1 0 0 0,-1 3 44 0 0,-51 37 649 0 0,50-39-673 0 0,1 0 0 0 0,0 0 0 0 0,0 0 0 0 0,0 0 0 0 0,0 1 0 0 0,0-1 0 0 0,0 0 0 0 0,0 0 0 0 0,1 1 0 0 0,-1-1 0 0 0,1 1 0 0 0,0-1 0 0 0,-1 4 0 0 0,1-3 9 0 0,0-1-1 0 0,0 0 1 0 0,0 1-1 0 0,-1-1 1 0 0,1 0-1 0 0,-1 1 1 0 0,1-1-1 0 0,-1 0 1 0 0,0 0-1 0 0,0 1 1 0 0,0-1-1 0 0,0 0 1 0 0,-3 3-1 0 0,4-5-21 0 0,-1 1-1 0 0,1-1 1 0 0,-1 1 0 0 0,1-1-1 0 0,-1 1 1 0 0,1-1 0 0 0,-1 0-1 0 0,1 1 1 0 0,-1-1 0 0 0,1 0-1 0 0,-1 1 1 0 0,0-1-1 0 0,1 0 1 0 0,-1 0 0 0 0,1 0-1 0 0,-1 0 1 0 0,0 1 0 0 0,1-1-1 0 0,-1 0 1 0 0,0 0 0 0 0,1 0-1 0 0,-1 0 1 0 0,0 0 0 0 0,1 0-1 0 0,-1-1 1 0 0,0 1 0 0 0,1 0-1 0 0,-1 0 1 0 0,0 0 0 0 0,1-1-1 0 0,-2 1 1 0 0,2-1 0 0 0,-1 1-1 0 0,0 0 1 0 0,1-1 0 0 0,-1 1 0 0 0,0 0 0 0 0,0 0-1 0 0,0 0 1 0 0,1-1 0 0 0,-1 1 0 0 0,0 0 0 0 0,0 0-1 0 0,1 0 1 0 0,-1 0 0 0 0,0 1 0 0 0,0-1 0 0 0,0 0-1 0 0,1 0 1 0 0,-1 0 0 0 0,0 1 0 0 0,0-1-1 0 0,1 0 1 0 0,-1 1 0 0 0,0-1 0 0 0,0 1 0 0 0,-16 12 319 0 0,0 0 1 0 0,-15 17 0 0 0,5-8 6 0 0,21-17-209 0 0,0-1 1 0 0,1 1-1 0 0,-1 0 1 0 0,-8 10-1 0 0,9-8-32 0 0,-1-1-1 0 0,-1 0 1 0 0,1 0-1 0 0,-1 0 0 0 0,0-1 1 0 0,0 0-1 0 0,-11 5 1 0 0,-7 6 257 0 0,16-12-242 0 0,1 0-1 0 0,-1 0 1 0 0,0-1 0 0 0,1 0-1 0 0,-2-1 1 0 0,-15 3 0 0 0,13-3-32 0 0,6 0-2 0 0,-1 0-1 0 0,1 1 1 0 0,-1-1-1 0 0,1 1 1 0 0,0 1-1 0 0,0-1 1 0 0,0 1-1 0 0,-5 4 1 0 0,5-3 22 0 0,0 0-1 0 0,-1-1 1 0 0,0 0-1 0 0,-13 5 1 0 0,17-8-64 0 0,1 0 1 0 0,-1 1 0 0 0,0-1 0 0 0,1 0-1 0 0,0 1 1 0 0,-1 0 0 0 0,1 0-1 0 0,0-1 1 0 0,-3 5 0 0 0,-11 7 150 0 0,-1-7-18 0 0,-20 3 298 0 0,28-9-428 0 0,9 0-29 0 0,-1-1 0 0 0,1 1 0 0 0,0 0 0 0 0,-1 0-1 0 0,1 0 1 0 0,0 0 0 0 0,-1 0 0 0 0,1 0 0 0 0,-1 0 0 0 0,1 0 0 0 0,0 0 0 0 0,-1 0 0 0 0,1 0 0 0 0,0 0 0 0 0,-1 0 0 0 0,1 0 0 0 0,0 0 0 0 0,-1 1 0 0 0,1-1 0 0 0,0 0 0 0 0,-1 0-1 0 0,1 0 1 0 0,0 0 0 0 0,0 1 0 0 0,-1-1 0 0 0,1 0 0 0 0,0 0 0 0 0,-1 0 0 0 0,1 1 0 0 0,0-1 0 0 0,0 0 0 0 0,0 1 0 0 0,-1-1 0 0 0,1 0 0 0 0,0 1 0 0 0,0-1 0 0 0,0 0 0 0 0,0 1-1 0 0,-1-1 1 0 0,1 1 5 0 0,0 0-1 0 0,-1-1 0 0 0,1 1 0 0 0,0 0 0 0 0,-1 0 0 0 0,1-1 1 0 0,-1 1-1 0 0,0-1 0 0 0,1 1 0 0 0,-1 0 0 0 0,1-1 0 0 0,-1 1 1 0 0,0-1-1 0 0,1 0 0 0 0,-1 1 0 0 0,0-1 0 0 0,0 1 1 0 0,1-1-1 0 0,-2 0 0 0 0,1 0-2 0 0,1 0-1 0 0,-1 0 1 0 0,1 0 0 0 0,-1 0-1 0 0,1 0 1 0 0,-1 0 0 0 0,1-1-1 0 0,-1 1 1 0 0,1 0-1 0 0,-1 0 1 0 0,1-1 0 0 0,0 1-1 0 0,-1 0 1 0 0,1-1 0 0 0,0 1-1 0 0,-1 0 1 0 0,1-1 0 0 0,-1 1-1 0 0,1 0 1 0 0,0-1 0 0 0,0 1-1 0 0,-1-2 1 0 0,0-1 35 0 0,-1 0 0 0 0,1 0 0 0 0,0 0 0 0 0,0 0 0 0 0,0 0 0 0 0,1-1 0 0 0,-1 1 0 0 0,1-6 0 0 0,0-3-166 0 0,2 0 0 0 0,0-1-1 0 0,4-15 1 0 0,4-23-429 0 0,-6 17-107 0 0,14-53-1 0 0,-17 85 604 0 0,-1 2 53 0 0,0 0 0 0 0,0 0 0 0 0,0 0 0 0 0,0 0 0 0 0,1-1 0 0 0,-1 1 0 0 0,0 0 0 0 0,0 0 0 0 0,0 0 0 0 0,0 0 0 0 0,0 0 0 0 0,0 0 0 0 0,0-1 0 0 0,0 1 1 0 0,0 0-1 0 0,0 0 0 0 0,0 0 0 0 0,0 0 0 0 0,0 0 0 0 0,0 0 0 0 0,0-1 0 0 0,0 1 0 0 0,0 0 0 0 0,0 0 0 0 0,0 0 0 0 0,0 0 0 0 0,0 0 0 0 0,0-1 0 0 0,0 1 0 0 0,0 0 0 0 0,0 0 1 0 0,0 0-1 0 0,-1 0 0 0 0,1 0 0 0 0,0 0 0 0 0,0 0 0 0 0,0-1 0 0 0,0 1 0 0 0,0 0 0 0 0,0 0 0 0 0,0 0 0 0 0,0 0 0 0 0,-1 0 0 0 0,1 0 0 0 0,0 0 0 0 0,0 0 0 0 0,0 0 1 0 0,0 0-1 0 0,-30-12-142 0 0,28 12 154 0 0,-1-1 0 0 0,1 1-1 0 0,-1 0 1 0 0,1-1 0 0 0,-1 1-1 0 0,1 0 1 0 0,-1 1 0 0 0,1-1-1 0 0,-1 0 1 0 0,1 1 0 0 0,-1-1-1 0 0,1 1 1 0 0,-1 0 0 0 0,1 0-1 0 0,0 0 1 0 0,-4 2 0 0 0,-9 3 24 0 0,13-6-25 0 0,1 1 0 0 0,-1 0 0 0 0,1 0 1 0 0,-1 0-1 0 0,1 0 0 0 0,0 0 1 0 0,-1 0-1 0 0,1 0 0 0 0,0 0 1 0 0,-2 2-1 0 0,2-2-2 0 0,1 0 1 0 0,-1 0-1 0 0,1-1 1 0 0,-1 1 0 0 0,0 0-1 0 0,0 0 1 0 0,0-1-1 0 0,1 1 1 0 0,-1 0-1 0 0,0-1 1 0 0,0 1-1 0 0,0-1 1 0 0,0 1 0 0 0,0-1-1 0 0,0 0 1 0 0,0 1-1 0 0,0-1 1 0 0,0 0-1 0 0,0 0 1 0 0,0 1 0 0 0,0-1-1 0 0,-2 0 1 0 0,1 0 2 0 0,0 0 1 0 0,1 0 0 0 0,-1 0 0 0 0,0 0-1 0 0,1 0 1 0 0,-1 1 0 0 0,1-1 0 0 0,-1 1 0 0 0,0-1-1 0 0,1 1 1 0 0,-1 0 0 0 0,1-1 0 0 0,-1 1-1 0 0,1 0 1 0 0,0 0 0 0 0,-1 0 0 0 0,1 0-1 0 0,0 0 1 0 0,0 1 0 0 0,0-1 0 0 0,0 0 0 0 0,0 0-1 0 0,-2 3 1 0 0,2-2 0 0 0,0-1 0 0 0,0 1-1 0 0,0-1 1 0 0,-1 0 0 0 0,1 1 0 0 0,-1-1-1 0 0,1 0 1 0 0,-1 0 0 0 0,1 0 0 0 0,-1 0-1 0 0,0 0 1 0 0,1 0 0 0 0,-1 0 0 0 0,0 0-1 0 0,0-1 1 0 0,-3 1 0 0 0,-10-1 56 0 0,6 0-34 0 0,0 0 1 0 0,1 0-1 0 0,-1 1 1 0 0,-9 2-1 0 0,12-2-9 0 0,1-1-1 0 0,-1 1 1 0 0,0-1-1 0 0,1 0 1 0 0,-1 0-1 0 0,0-1 1 0 0,1 1-1 0 0,-1-1 1 0 0,1 0 0 0 0,-1-1-1 0 0,1 0 1 0 0,-1 0-1 0 0,1 0 1 0 0,0 0-1 0 0,0-1 1 0 0,0 1-1 0 0,0-2 1 0 0,-6-4-1 0 0,10 6-8 0 0,-1 0 0 0 0,1 0 0 0 0,-1 0 0 0 0,0 0 1 0 0,0 1-1 0 0,0-1 0 0 0,0 1 0 0 0,0-1 0 0 0,0 1 0 0 0,0-1 0 0 0,-1 1 0 0 0,1 0 0 0 0,-1 0 0 0 0,1 0 0 0 0,0 0 0 0 0,-1 1 0 0 0,1-1 0 0 0,-1 1 0 0 0,0-1 0 0 0,1 1 0 0 0,-1 0 0 0 0,1 0 0 0 0,-6 1 0 0 0,7-1-7 0 0,0 0-1 0 0,-1 0 1 0 0,1 1 0 0 0,0-1-1 0 0,-1 0 1 0 0,1 0 0 0 0,0-1 0 0 0,0 1-1 0 0,-1 0 1 0 0,1 0 0 0 0,0-1 0 0 0,0 1-1 0 0,-1 0 1 0 0,1-1 0 0 0,0 1 0 0 0,0-1-1 0 0,0 0 1 0 0,0 1 0 0 0,-2-2 0 0 0,-19-21 161 0 0,20 20-145 0 0,0 0 0 0 0,0 0 0 0 0,0 0 0 0 0,-1 1 0 0 0,1-1 0 0 0,-1 1 0 0 0,0 0 0 0 0,0 0 0 0 0,0 0 0 0 0,-4-2 0 0 0,4 2-26 0 0,0 0 0 0 0,0 0 0 0 0,0 0 0 0 0,0 0 0 0 0,0-1-1 0 0,1 1 1 0 0,-1-1 0 0 0,1 0 0 0 0,0 0 0 0 0,-1 0 0 0 0,1 0-1 0 0,0 0 1 0 0,1 0 0 0 0,-1 0 0 0 0,-2-7 0 0 0,9-30-756 0 0,-4 35 720 0 0,0 0-1 0 0,0 0 0 0 0,0 0 0 0 0,-1 0 0 0 0,1-1 1 0 0,-1 1-1 0 0,-1 0 0 0 0,1 0 0 0 0,-1-1 1 0 0,0 1-1 0 0,-2-9 0 0 0,1 12 32 0 0,1 1-1 0 0,0-1 1 0 0,-1 0 0 0 0,1 0-1 0 0,-1 1 1 0 0,1-1 0 0 0,-1 1-1 0 0,0 0 1 0 0,0-1 0 0 0,0 1-1 0 0,0 0 1 0 0,0 0-1 0 0,0 0 1 0 0,0 0 0 0 0,0 1-1 0 0,0-1 1 0 0,0 0 0 0 0,0 1-1 0 0,-1-1 1 0 0,1 1 0 0 0,0 0-1 0 0,-4 0 1 0 0,-19-4-59 0 0,21 2 71 0 0,1 1 14 0 0,0 0 0 0 0,0 1 1 0 0,0-2-1 0 0,0 1 0 0 0,1 0 1 0 0,-1-1-1 0 0,0 1 0 0 0,-4-4 1 0 0,6 3-9 0 0,0 0 0 0 0,0 1 0 0 0,0-1 0 0 0,0 0 0 0 0,0 0 0 0 0,1 0 0 0 0,-1 0 0 0 0,0 0 0 0 0,1 0 0 0 0,0 0 0 0 0,-1 0 0 0 0,1 0 0 0 0,0 0 0 0 0,0 0 0 0 0,1-3 0 0 0,-1-11-185 0 0,1 0 0 0 0,1 0 0 0 0,0 0 1 0 0,1 0-1 0 0,6-18 0 0 0,-7 29 117 0 0,0-1 0 0 0,0 1 1 0 0,-1-1-1 0 0,0 1 0 0 0,0-1 1 0 0,0 0-1 0 0,-1 0 0 0 0,1 1 0 0 0,-1-1 1 0 0,-1 0-1 0 0,1 0 0 0 0,-1 1 1 0 0,0-1-1 0 0,0 0 0 0 0,-1 1 0 0 0,0-1 1 0 0,0 1-1 0 0,-3-6 0 0 0,2 5-45 0 0,0-1 0 0 0,0 1-1 0 0,0-1 1 0 0,-3-12 0 0 0,5 13 18 0 0,-1-1 0 0 0,0 1 0 0 0,-1 0 0 0 0,1 0 1 0 0,-1 0-1 0 0,-5-6 0 0 0,1 0 3 0 0,1 1 1 0 0,0-1-1 0 0,0 0 0 0 0,1-1 1 0 0,1 1-1 0 0,0-1 0 0 0,-4-24 1 0 0,-21-94-849 0 0,0 21 66 0 0,9 43 332 0 0,11 43 410 0 0,4 11 56 0 0,4 9 31 0 0,0 1 1 0 0,0 0 0 0 0,0 0 0 0 0,0 0-1 0 0,0-1 1 0 0,1 1 0 0 0,0 0 0 0 0,-1-4-1 0 0,1-2-38 0 0,-2-1 0 0 0,1 1-1 0 0,-1 0 1 0 0,-4-10 0 0 0,0-2-53 0 0,3 9-21 0 0,0 0 47 0 0,0 0 1 0 0,1 0-1 0 0,0 0 0 0 0,0-15 0 0 0,1 17-3 0 0,0 0-1 0 0,-1 1 1 0 0,-5-19-1 0 0,-1-3-53 0 0,6 20 81 0 0,1 1 0 0 0,0-1 0 0 0,2-15 0 0 0,-1 7-48 0 0,0 16 101 0 0,0 1 0 0 0,-1-1 0 0 0,1 1 0 0 0,-1-1 1 0 0,1 0-1 0 0,-1 1 0 0 0,0 0 0 0 0,0-1 0 0 0,0 1 0 0 0,-2-4 0 0 0,-5-11-184 0 0,-11-71-448 0 0,9 60 519 0 0,8 23 87 0 0,0 1-1 0 0,0-1 1 0 0,1 0 0 0 0,-1 0-1 0 0,1 0 1 0 0,0 0 0 0 0,0-10-1 0 0,2 4-55 0 0,0-1-1 0 0,1 1 0 0 0,0-1 0 0 0,1 1 1 0 0,4-12-1 0 0,2-9-35 0 0,-8 28-15 0 0,-1 2 151 0 0,0 1-1 0 0,0 0 1 0 0,0-1-1 0 0,0 1 1 0 0,0-1-1 0 0,0 1 1 0 0,1 0-1 0 0,-1 0 1 0 0,1-1-1 0 0,-1 1 0 0 0,1 0 1 0 0,-1 0-1 0 0,2-2 1 0 0,-1 3 7 0 0,-1 2 0 0 0,0-1 0 0 0,2 7 119 0 0,-1 1-1 0 0,1-1 1 0 0,1-1 0 0 0,-1 1-1 0 0,1 0 1 0 0,1-1 0 0 0,0 1-1 0 0,0-1 1 0 0,0 0 0 0 0,0 0-1 0 0,1-1 1 0 0,8 10 0 0 0,16 2 358 0 0,-27-18-293 0 0,0-3-131 0 0,-1 1 1 0 0,0-1-1 0 0,1 0 0 0 0,-1 0 1 0 0,-1 0-1 0 0,1-1 1 0 0,0 1-1 0 0,-1 0 1 0 0,1 0-1 0 0,-1-6 0 0 0,1 3-50 0 0,-1 0 0 0 0,0 0 0 0 0,0 1 0 0 0,0-1 0 0 0,-2-8 0 0 0,1 11-15 0 0,1 0 0 0 0,-1 0 0 0 0,1-1 0 0 0,0 1 0 0 0,0 0 1 0 0,0-1-1 0 0,0 1 0 0 0,0 0 0 0 0,1-1 0 0 0,0 1 0 0 0,0 0 0 0 0,-1 0 0 0 0,4-5 0 0 0,-3 6 8 0 0,0 0-1 0 0,0 1 1 0 0,0-1-1 0 0,1 1 0 0 0,-1-1 1 0 0,1 1-1 0 0,-1 0 1 0 0,1-1-1 0 0,-1 1 1 0 0,1 0-1 0 0,0 0 0 0 0,2-1 1 0 0,-2 1 16 0 0,0 0-1 0 0,0 0 1 0 0,0 0-1 0 0,-1-1 1 0 0,1 1 0 0 0,0 0-1 0 0,-1-1 1 0 0,1 1 0 0 0,-1 0-1 0 0,0-1 1 0 0,1 0 0 0 0,1-2-1 0 0,0 2 163 0 0,4 9 103 0 0,-6-5-271 0 0,0 1 34 0 0,1 0 0 0 0,-1 0 1 0 0,1 0-1 0 0,0 0 0 0 0,0 0 1 0 0,0-1-1 0 0,0 1 0 0 0,0-1 0 0 0,1 0 1 0 0,-1 1-1 0 0,1-1 0 0 0,5 3 1 0 0,-7-4-26 0 0,1-1 0 0 0,0 1 0 0 0,0-1 0 0 0,-1 0 0 0 0,1 0 0 0 0,0 0 0 0 0,0 0 0 0 0,0 0 0 0 0,-1 0 0 0 0,1 0 0 0 0,0-1 0 0 0,0 1 0 0 0,-1-1 0 0 0,1 1 0 0 0,0-1 0 0 0,0 0 0 0 0,-1 1 0 0 0,1-1 0 0 0,-1 0 0 0 0,1 0 1 0 0,-1 0-1 0 0,1 0 0 0 0,-1 0 0 0 0,0-1 0 0 0,1 1 0 0 0,-1 0 0 0 0,0-1 0 0 0,0 1 0 0 0,1-3 0 0 0,13-24 41 0 0,6-10 86 0 0,-19 36-136 0 0,-1 0-1 0 0,0 0 1 0 0,1 0-1 0 0,0 0 0 0 0,-1 1 1 0 0,1-1-1 0 0,0 1 1 0 0,0-1-1 0 0,-1 1 0 0 0,1-1 1 0 0,0 1-1 0 0,1 0 0 0 0,-1 0 1 0 0,3-1-1 0 0,-2 2 22 0 0,1-1-1 0 0,-1 1 0 0 0,1 0 1 0 0,0 0-1 0 0,-1 0 1 0 0,1 1-1 0 0,-1-1 0 0 0,1 1 1 0 0,4 1-1 0 0,-4 0 3 0 0,0-1 0 0 0,0-1 0 0 0,0 1 0 0 0,0-1 0 0 0,0 1 0 0 0,0-1 0 0 0,0 0 0 0 0,6-1-1 0 0,54-14 635 0 0,-48 11-559 0 0,-15 5-95 0 0,-1-1-1 0 0,1 0 1 0 0,0-1-1 0 0,0 1 1 0 0,0 0-1 0 0,0 0 1 0 0,0 0-1 0 0,0 0 1 0 0,-1-1-1 0 0,1 1 1 0 0,0 0-1 0 0,0-1 0 0 0,0 1 1 0 0,0 0-1 0 0,-1-1 1 0 0,1 1-1 0 0,0-1 1 0 0,-1 0-1 0 0,1 1 1 0 0,0-1-1 0 0,-1 0 1 0 0,1 1-1 0 0,-1-1 1 0 0,1 0-1 0 0,-1 1 1 0 0,1-1-1 0 0,-1 0 1 0 0,1 0-1 0 0,-1 0 0 0 0,0 1 1 0 0,0-1-1 0 0,1 0 1 0 0,-1 0-1 0 0,0 0 1 0 0,0 0-1 0 0,0 0 1 0 0,0 0-1 0 0,0 1 1 0 0,0-1-1 0 0,0 0 1 0 0,0 0-1 0 0,-1-2 1 0 0,2-1-8 0 0,0 0 0 0 0,-1-1 0 0 0,2 1 1 0 0,-1-1-1 0 0,0 1 0 0 0,1 0 0 0 0,0 0 0 0 0,0 0 1 0 0,0 0-1 0 0,0 0 0 0 0,1 0 0 0 0,-1 0 1 0 0,1 1-1 0 0,0-1 0 0 0,6-4 0 0 0,-7 5 98 0 0,-2 3-98 0 0,0 0 1 0 0,0-1-1 0 0,0 1 0 0 0,0 0 0 0 0,1 0 1 0 0,-1 0-1 0 0,0-1 0 0 0,0 1 1 0 0,0 0-1 0 0,0 0 0 0 0,0 0 0 0 0,0 0 1 0 0,0-1-1 0 0,-1 1 0 0 0,1 0 1 0 0,0 0-1 0 0,0 0 0 0 0,0-1 1 0 0,0 1-1 0 0,0 0 0 0 0,0 0 0 0 0,0 0 1 0 0,0 0-1 0 0,0-1 0 0 0,0 1 1 0 0,-1 0-1 0 0,1 0 0 0 0,0 0 0 0 0,0 0 1 0 0,0 0-1 0 0,0 0 0 0 0,0-1 1 0 0,-1 1-1 0 0,1 0 0 0 0,0 0 0 0 0,0 0 1 0 0,0 0-1 0 0,0 0 0 0 0,-1 0 1 0 0,1 0-1 0 0,0 0 0 0 0,0 0 0 0 0,0 0 1 0 0,-1 0-1 0 0,1 0 0 0 0,0 0 1 0 0,0 0-1 0 0,0 0 0 0 0,-1 0 0 0 0,1 0 1 0 0,-50 2 374 0 0,50-2-373 0 0,-1 0 1 0 0,1-1 0 0 0,-1 1-1 0 0,1 0 1 0 0,-1 0-1 0 0,1 0 1 0 0,-1-1 0 0 0,1 1-1 0 0,-1 0 1 0 0,1-1-1 0 0,-1 1 1 0 0,1 0 0 0 0,-1-1-1 0 0,1 1 1 0 0,-1-1 0 0 0,1 1-1 0 0,0 0 1 0 0,-1-1-1 0 0,1 1 1 0 0,0-1 0 0 0,0 1-1 0 0,-1-1 1 0 0,1 0-1 0 0,0 1 1 0 0,0-1 0 0 0,0 1-1 0 0,-1-1 1 0 0,1 1 0 0 0,0-1-1 0 0,0 0 1 0 0,0 1-1 0 0,0-1 1 0 0,0 1 0 0 0,0-1-1 0 0,0 1 1 0 0,1-1-1 0 0,-1 0 1 0 0,0 0 0 0 0,3-14 137 0 0,-3 14-139 0 0,0 1 0 0 0,0 0 0 0 0,0 0 0 0 0,1-1 0 0 0,-1 1 0 0 0,0 0 0 0 0,0-1 0 0 0,0 1 0 0 0,0 0 0 0 0,0 0 0 0 0,0-1 0 0 0,1 1 0 0 0,-1 0 0 0 0,0 0 0 0 0,0 0 0 0 0,0-1 0 0 0,1 1 0 0 0,-1 0 0 0 0,0 0 0 0 0,0 0 0 0 0,1-1 0 0 0,-1 1 0 0 0,0 0 0 0 0,0 0 1 0 0,1 0-1 0 0,-1 0 0 0 0,0 0 0 0 0,0 0 0 0 0,1 0 0 0 0,-1 0 0 0 0,0 0 0 0 0,1 0 0 0 0,-1 0 0 0 0,0 0 0 0 0,1 0 0 0 0,-1 0 0 0 0,0 0 0 0 0,0 0 0 0 0,1 0 0 0 0,-1 0 0 0 0,0 0 0 0 0,1 0 0 0 0,-1 0 0 0 0,0 0 0 0 0,0 0 0 0 0,1 1 0 0 0,-1-1 0 0 0,0 0 0 0 0,15 10 167 0 0,-11-8-121 0 0,17 9 77 0 0,-18-10-97 0 0,0 1-1 0 0,0 0 0 0 0,0-1 0 0 0,0 0 0 0 0,0 1 1 0 0,0-1-1 0 0,0 0 0 0 0,1-1 0 0 0,-1 1 0 0 0,0 0 1 0 0,1-1-1 0 0,-1 0 0 0 0,0 0 0 0 0,1 0 0 0 0,-1 0 1 0 0,5-1-1 0 0,0-1 46 0 0,0 1 0 0 0,1 1 0 0 0,-1-1 0 0 0,1 1 0 0 0,8 2 0 0 0,-7-1 9 0 0,0-1-1 0 0,0 0 1 0 0,0 0-1 0 0,9-3 1 0 0,12-4 266 0 0,-1-1 1 0 0,41-18-1 0 0,67-18 780 0 0,-115 40-981 0 0,8-2 159 0 0,-30 6-298 0 0,0-1 1 0 0,0 1-1 0 0,0 0 0 0 0,0-1 0 0 0,-1 1 0 0 0,1-1 0 0 0,0 0 0 0 0,0 1 1 0 0,0-1-1 0 0,-1 0 0 0 0,1 1 0 0 0,0-1 0 0 0,-1 0 0 0 0,1 0 0 0 0,-1 1 1 0 0,1-1-1 0 0,-1 0 0 0 0,1 0 0 0 0,-1 0 0 0 0,0 0 0 0 0,1 0 0 0 0,-1 0 1 0 0,0 0-1 0 0,0 0 0 0 0,0 0 0 0 0,0 0 0 0 0,0-1 0 0 0,1 1 4 0 0,-1 0 0 0 0,0 0 0 0 0,0 0 0 0 0,1-1 0 0 0,-1 1 0 0 0,1 0 0 0 0,-1 0 0 0 0,1 0 0 0 0,-1 0 0 0 0,1 0 0 0 0,0 1 0 0 0,-1-1 0 0 0,1 0 0 0 0,0 0 0 0 0,0 0 0 0 0,1-1 0 0 0,-1 2-9 0 0,0-1 0 0 0,-1 0 0 0 0,1 1 0 0 0,0-1 0 0 0,0 0-1 0 0,-1 1 1 0 0,1-1 0 0 0,-1 0 0 0 0,1 0 0 0 0,0 0 0 0 0,-1 0 0 0 0,0 0 0 0 0,1 0-1 0 0,-1 0 1 0 0,0 0 0 0 0,1 0 0 0 0,-1 0 0 0 0,0 0 0 0 0,0 0 0 0 0,0 0 0 0 0,0 0-1 0 0,0 0 1 0 0,0 0 0 0 0,0-1 0 0 0,-2-2-59 0 0,1 0-1 0 0,-1 0 1 0 0,-1 0 0 0 0,1 0 0 0 0,-1 0-1 0 0,1 1 1 0 0,-1-1 0 0 0,-5-4-1 0 0,-15-21-317 0 0,23 28 361 0 0,-1-1 1 0 0,0 1-1 0 0,0-1 0 0 0,1 0 0 0 0,-1 1 0 0 0,1-1 0 0 0,-1 0 1 0 0,1 1-1 0 0,0-1 0 0 0,0 0 0 0 0,0 1 0 0 0,0-1 1 0 0,0 0-1 0 0,0 0 0 0 0,0 1 0 0 0,0-1 0 0 0,1-2 0 0 0,1-2-42 0 0,1-2-35 0 0,0 1 1 0 0,-1-1-1 0 0,0 1 1 0 0,-1-1-1 0 0,0 0 1 0 0,0-10-1 0 0,6-14-279 0 0,-6 29 345 0 0,0 0-1 0 0,0 0 0 0 0,0 0 0 0 0,0 0 0 0 0,0-1 0 0 0,-1 1 1 0 0,0 0-1 0 0,0 0 0 0 0,0 0 0 0 0,0-1 0 0 0,0 1 0 0 0,0 0 1 0 0,-1 0-1 0 0,-1-5 0 0 0,-16-29-479 0 0,15 32 449 0 0,1-1 0 0 0,0 0 0 0 0,1 0-1 0 0,-1 0 1 0 0,1 0 0 0 0,0-9 0 0 0,4 10-10 0 0,-2 5 60 0 0,-1 0 1 0 0,0-1-1 0 0,1 1 0 0 0,-1-1 1 0 0,1 1-1 0 0,-1 0 0 0 0,0-1 1 0 0,1 1-1 0 0,-1-1 0 0 0,0 1 0 0 0,0-1 1 0 0,1 1-1 0 0,-1-1 0 0 0,0 1 1 0 0,0-1-1 0 0,0 1 0 0 0,0-1 0 0 0,0 1 1 0 0,1-1-1 0 0,-1 1 0 0 0,0-1 1 0 0,0 0-1 0 0,0 0 0 0 0,3-4-37 0 0,-2 3-13 0 0,0 0 47 0 0,0 1 0 0 0,-1 0 1 0 0,1 0-1 0 0,0 0 0 0 0,0 0 0 0 0,-1 0 1 0 0,1 0-1 0 0,0 1 0 0 0,0-1 1 0 0,0 0-1 0 0,0 0 0 0 0,0 1 1 0 0,0-1-1 0 0,0 0 0 0 0,0 1 0 0 0,1-1 1 0 0,-1 1-1 0 0,0-1 0 0 0,2 1 1 0 0,18-2 41 0 0,9 0 53 0 0,-30 2-85 0 0,1 0 0 0 0,0-1-1 0 0,-1 1 1 0 0,1 0-1 0 0,0-1 1 0 0,0 1 0 0 0,-1 0-1 0 0,1-1 1 0 0,0 1-1 0 0,-1-1 1 0 0,1 1 0 0 0,-1-1-1 0 0,1 1 1 0 0,-1-1-1 0 0,1 1 1 0 0,-1-1 0 0 0,1 0-1 0 0,-1 1 1 0 0,1-1 0 0 0,-1 0-1 0 0,0 1 1 0 0,1-1-1 0 0,-1 0 1 0 0,0 0 0 0 0,0 1-1 0 0,0-1 1 0 0,1 0-1 0 0,-1 0 1 0 0,0 1 0 0 0,0-2-1 0 0,-2-7-31 0 0,0 0-1 0 0,0 0 0 0 0,0 1 0 0 0,-1-1 1 0 0,-1 1-1 0 0,0 0 0 0 0,0 0 1 0 0,0 0-1 0 0,-7-9 0 0 0,-10-6-175 0 0,16 19 152 0 0,1-1 0 0 0,-1 1 0 0 0,1-1 1 0 0,1 0-1 0 0,-6-8 0 0 0,-17-29-87 0 0,20 33 85 0 0,0 0 0 0 0,0 0 0 0 0,1-1 1 0 0,-7-17-1 0 0,-21-61-450 0 0,6-31-375 0 0,26 114 855 0 0,1 0 1 0 0,0 1 0 0 0,0-1 0 0 0,0 0 0 0 0,2-9 0 0 0,-1 10 9 0 0,0 1 0 0 0,-1-1-1 0 0,0 0 1 0 0,0 0 0 0 0,0 0 0 0 0,0 0-1 0 0,0 0 1 0 0,-2-7 0 0 0,1 11 21 0 0,1-1-1 0 0,0 1 1 0 0,0 0 0 0 0,0 0-1 0 0,0 0 1 0 0,0-1 0 0 0,0 1 0 0 0,0 0-1 0 0,-1 0 1 0 0,1-1 0 0 0,0 1 0 0 0,0 0-1 0 0,0 0 1 0 0,0-1 0 0 0,0 1 0 0 0,0 0-1 0 0,0-1 1 0 0,0 1 0 0 0,0 0-1 0 0,0 0 1 0 0,1-1 0 0 0,-1 1 0 0 0,0 0-1 0 0,0 0 1 0 0,0-1 0 0 0,0 1 0 0 0,0 0-1 0 0,0 0 1 0 0,0 0 0 0 0,1-1-1 0 0,-1 1 1 0 0,0 0 0 0 0,0 0 0 0 0,0 0-1 0 0,1-1 1 0 0,-1 1 0 0 0,0 0 0 0 0,0 0-1 0 0,0 0 1 0 0,1 0 0 0 0,-1 0 0 0 0,0 0-1 0 0,0-1 1 0 0,1 1 0 0 0,-1 0-1 0 0,0 0 1 0 0,0 0 0 0 0,1 0 0 0 0,-1 0-1 0 0,0 0 1 0 0,1 0 0 0 0,-1 0-1 0 0,1 0-1 0 0,0 0 1 0 0,0 0 0 0 0,-1-1-1 0 0,1 1 1 0 0,0 0 0 0 0,-1-1-1 0 0,1 1 1 0 0,0 0 0 0 0,-1-1 0 0 0,1 1-1 0 0,-1-1 1 0 0,1 1 0 0 0,-1-1-1 0 0,1 1 1 0 0,-1-1 0 0 0,1 1-1 0 0,-1-1 1 0 0,1 1 0 0 0,-1-1 0 0 0,0 0-1 0 0,1 1 1 0 0,-1-1 0 0 0,1-1-1 0 0,1-6 11 0 0,0 0-1 0 0,-1 0 1 0 0,1 0-1 0 0,-2 0 1 0 0,1-1-1 0 0,-1 1 1 0 0,-1-9-1 0 0,1 12-50 0 0,-1 0 0 0 0,0 0-1 0 0,0 0 1 0 0,0 0 0 0 0,0 0 0 0 0,-1 0 0 0 0,0 0-1 0 0,0 0 1 0 0,0 1 0 0 0,-1-1 0 0 0,0 1-1 0 0,0 0 1 0 0,-5-7 0 0 0,6 9 24 0 0,1 0-1 0 0,-1-1 1 0 0,1 1 0 0 0,0-1-1 0 0,0 1 1 0 0,0-1-1 0 0,0 1 1 0 0,0-1 0 0 0,0 0-1 0 0,1 1 1 0 0,-1-1-1 0 0,1 0 1 0 0,0 1 0 0 0,0-1-1 0 0,0-5 1 0 0,1 0-39 0 0,0 0 1 0 0,0 0-1 0 0,1 0 1 0 0,2-9 0 0 0,-3 11 23 0 0,0 1 0 0 0,0-1 1 0 0,-1 0-1 0 0,0 0 0 0 0,0 1 1 0 0,0-1-1 0 0,-1 0 0 0 0,0 1 1 0 0,0-1-1 0 0,0 0 0 0 0,-1 1 1 0 0,0-1-1 0 0,0 1 1 0 0,-3-7-1 0 0,-4-11-143 0 0,4 6 19 0 0,2 0 1 0 0,-3-24-1 0 0,1 8 22 0 0,4 28 101 0 0,0-1-1 0 0,0 0 1 0 0,1 0 0 0 0,-1 1 0 0 0,1-1-1 0 0,1 0 1 0 0,-1 0 0 0 0,1 0-1 0 0,3-10 1 0 0,-3 15 15 0 0,0 0-1 0 0,0-1 1 0 0,0 1-1 0 0,0 0 1 0 0,1 0 0 0 0,-1 0-1 0 0,0 0 1 0 0,1 0-1 0 0,-1 0 1 0 0,1 0-1 0 0,1 0 1 0 0,-1 0 40 0 0,0 0-1 0 0,-1 1 1 0 0,1-1 0 0 0,-1 0 0 0 0,1 0-1 0 0,-1-1 1 0 0,1 1 0 0 0,-1 0 0 0 0,0 0-1 0 0,1-1 1 0 0,1-2 0 0 0,-1 1-22 0 0,0 0-1 0 0,-1-1 1 0 0,1 1 0 0 0,-1-1 0 0 0,1 0-1 0 0,-1 1 1 0 0,0-1 0 0 0,-1 0 0 0 0,1 0 0 0 0,-1 0-1 0 0,0 0 1 0 0,1 1 0 0 0,-2-1 0 0 0,1 0-1 0 0,0 0 1 0 0,-1 0 0 0 0,0 0 0 0 0,0 1-1 0 0,0-1 1 0 0,0 0 0 0 0,0 1 0 0 0,-1-1-1 0 0,0 1 1 0 0,0-1 0 0 0,0 1 0 0 0,-4-6-1 0 0,3 5-4 0 0,0 0-1 0 0,1 0 1 0 0,0-1-1 0 0,-1 1 1 0 0,2-1-1 0 0,-1 0 1 0 0,0 1-1 0 0,1-1 1 0 0,0 0-1 0 0,-1-9 1 0 0,3 9-21 0 0,-1 1 1 0 0,1-1-1 0 0,1 0 1 0 0,-1 1-1 0 0,1-1 0 0 0,0 1 1 0 0,0-1-1 0 0,4-6 1 0 0,8-19-82 0 0,-9 19 82 0 0,-4 9 7 0 0,0 0 0 0 0,-1 0 0 0 0,1 0 0 0 0,0 1 0 0 0,0-1 0 0 0,-1 0-1 0 0,1 0 1 0 0,-1 0 0 0 0,0 0 0 0 0,0 0 0 0 0,0-4 0 0 0,0 5 3 0 0,-6 1 78 0 0,0 1 4 0 0,0 0 0 0 0,0 0-1 0 0,0 0 1 0 0,1 1-1 0 0,-1 0 1 0 0,0 1 0 0 0,1-1-1 0 0,-1 1 1 0 0,1 0-1 0 0,-8 6 1 0 0,-43 26 671 0 0,40-27-372 0 0,-30 23 1 0 0,42-29-301 0 0,0 0 1 0 0,0 1 0 0 0,-1-2-1 0 0,1 1 1 0 0,0 0 0 0 0,-1-1-1 0 0,1 0 1 0 0,-1 0 0 0 0,-6 1-1 0 0,5-2 7 0 0,0 2-1 0 0,0-1 1 0 0,0 1-1 0 0,-8 3 1 0 0,4 0 47 0 0,-1 0 0 0 0,1-1 0 0 0,-1 0 0 0 0,0 0 0 0 0,0-1 0 0 0,0-1 0 0 0,0 0 0 0 0,-1 0 1 0 0,-11-1-1 0 0,14 0 1 0 0,0 0 0 0 0,1 0 1 0 0,-18 5-1 0 0,20-4-39 0 0,-1 0-1 0 0,1-1 1 0 0,0 0-1 0 0,-1 0 1 0 0,1 0-1 0 0,-1-1 1 0 0,1 0-1 0 0,-12-1 0 0 0,8-2 57 0 0,-1 1-1 0 0,1 1 0 0 0,0 0 0 0 0,-1 0 1 0 0,1 1-1 0 0,-1 0 0 0 0,1 1 0 0 0,-19 4 0 0 0,24-3-100 0 0,0 0-1 0 0,0-1 0 0 0,1 1 1 0 0,-1-1-1 0 0,0 0 0 0 0,0 0 1 0 0,0-1-1 0 0,0 1 0 0 0,0-1 1 0 0,0 0-1 0 0,0-1 1 0 0,-1 1-1 0 0,1-1 0 0 0,1 0 1 0 0,-1 0-1 0 0,0-1 0 0 0,-5-1 1 0 0,-3-1 27 0 0,7 2 34 0 0,1 1 0 0 0,-1-1 0 0 0,0-1 0 0 0,1 1 1 0 0,-1-1-1 0 0,1 0 0 0 0,0 0 0 0 0,0 0 0 0 0,-8-7 0 0 0,11 8-71 0 0,0 1 1 0 0,0-1 0 0 0,-1 1-1 0 0,1 0 1 0 0,-1 0-1 0 0,1 0 1 0 0,-1 0-1 0 0,-2-1 1 0 0,-17-7 229 0 0,2 1-48 0 0,18 8-198 0 0,1 0-1 0 0,-1 0 1 0 0,1-1-1 0 0,0 1 0 0 0,-1 0 1 0 0,1-1-1 0 0,0 1 0 0 0,-1-1 1 0 0,1 0-1 0 0,0 1 1 0 0,0-1-1 0 0,-1 0 0 0 0,1 0 1 0 0,0 0-1 0 0,0 0 1 0 0,0 0-1 0 0,0 0 0 0 0,0 0 1 0 0,1 0-1 0 0,-1 0 0 0 0,0 0 1 0 0,-1-3-1 0 0,-15-26 462 0 0,14 25-512 0 0,0 1 1 0 0,0 0 0 0 0,1-1-1 0 0,0 1 1 0 0,0-1-1 0 0,-3-6 1 0 0,5 8-6 0 0,0 1 0 0 0,-1-1 1 0 0,1 0-1 0 0,0 1 1 0 0,0-1-1 0 0,1 1 0 0 0,-1-1 1 0 0,1 0-1 0 0,-1 1 1 0 0,1-1-1 0 0,0 1 0 0 0,0-1 1 0 0,0 1-1 0 0,0-1 1 0 0,0 1-1 0 0,0 0 0 0 0,3-4 1 0 0,8-18-200 0 0,-11 29 262 0 0,0-1 0 0 0,1 1 0 0 0,-1-1 0 0 0,1 0 0 0 0,0 1 0 0 0,4 5 0 0 0,-5-8-14 0 0,0 0 0 0 0,0 0 0 0 0,1 0 0 0 0,-1 1 1 0 0,1-1-1 0 0,-1-1 0 0 0,1 1 0 0 0,-1 0 0 0 0,1 0 0 0 0,0-1 0 0 0,0 1 0 0 0,0-1 0 0 0,0 1 0 0 0,0-1 0 0 0,0 0 0 0 0,1 0 1 0 0,-1 0-1 0 0,5 2 0 0 0,3-26 19 0 0,-3 6 16 0 0,10-15-93 0 0,-16 27-20 0 0,1 1 0 0 0,0 0 0 0 0,1-1-1 0 0,-1 1 1 0 0,1 0 0 0 0,0 0-1 0 0,6-7 1 0 0,-7 9 45 0 0,0 0 1 0 0,0 0-1 0 0,1 0 0 0 0,-1 1 0 0 0,0-1 1 0 0,1 0-1 0 0,-1 1 0 0 0,4-2 0 0 0,-5 3 12 0 0,0-1-1 0 0,1 0 1 0 0,-1 1-1 0 0,0-1 1 0 0,0 0-1 0 0,1 0 1 0 0,-1 0-1 0 0,0 0 1 0 0,0 0-1 0 0,0-1 1 0 0,0 1-1 0 0,0 0 0 0 0,-1 0 1 0 0,2-2-1 0 0,-1 2 12 0 0,-1 0 0 0 0,1 0 0 0 0,-1 1-1 0 0,1-1 1 0 0,-1 0 0 0 0,1 0 0 0 0,-1 0 0 0 0,0 0-1 0 0,1 0 1 0 0,-1 1 0 0 0,0-1 0 0 0,0 0-1 0 0,0 0 1 0 0,0 0 0 0 0,0 0 0 0 0,0 0 0 0 0,0 0-1 0 0,0 0 1 0 0,0 0 0 0 0,0 0 0 0 0,0 1-1 0 0,-1-1 1 0 0,1 0 0 0 0,0 0 0 0 0,-1 0 0 0 0,1 0-1 0 0,0 0 1 0 0,-1 1 0 0 0,1-1 0 0 0,-1 0-1 0 0,0 0 1 0 0,1 1 0 0 0,-1-1 0 0 0,0 0 0 0 0,-1-1-4 0 0,0 1 1 0 0,0 0 0 0 0,0 0 0 0 0,0 0 0 0 0,0 0-1 0 0,0 0 1 0 0,0 0 0 0 0,0 0 0 0 0,0 1 0 0 0,0-1 0 0 0,-1 1-1 0 0,1 0 1 0 0,0 0 0 0 0,-3-1 0 0 0,2 1 26 0 0,0-1 1 0 0,0 0-1 0 0,0-1 1 0 0,0 1-1 0 0,1 0 1 0 0,-1-1-1 0 0,-5-3 1 0 0,-11-5 95 0 0,15 8-99 0 0,1 0-1 0 0,0 1 1 0 0,0-1-1 0 0,0 0 1 0 0,0 0-1 0 0,0-1 1 0 0,-4-3-1 0 0,-17-12 110 0 0,2 12-33 0 0,20 6-85 0 0,1-1 0 0 0,-1 1 0 0 0,0 0-1 0 0,0 0 1 0 0,1-1 0 0 0,-1 1-1 0 0,0-1 1 0 0,0 0 0 0 0,1 1 0 0 0,-1-1-1 0 0,1 0 1 0 0,-1 0 0 0 0,1 0-1 0 0,-1 0 1 0 0,1 0 0 0 0,-1 0-1 0 0,1-1 1 0 0,0 1 0 0 0,0 0 0 0 0,0-1-1 0 0,0 1 1 0 0,-2-4 0 0 0,-2-5-34 0 0,5 8 17 0 0,-1 1 0 0 0,0 0 1 0 0,1 0-1 0 0,-1-1 0 0 0,1 1 0 0 0,-1 0 0 0 0,1-1 1 0 0,0 1-1 0 0,-1 0 0 0 0,1-1 0 0 0,0 1 1 0 0,0 0-1 0 0,0-1 0 0 0,0 1 0 0 0,0 0 0 0 0,0-1 1 0 0,1 1-1 0 0,-1-2 0 0 0,1 0-14 0 0,0 0-1 0 0,0 0 1 0 0,1 0-1 0 0,-1 0 1 0 0,0 1-1 0 0,1-1 1 0 0,0 0-1 0 0,0 1 1 0 0,0-1-1 0 0,0 1 1 0 0,0-1-1 0 0,0 1 1 0 0,0 0-1 0 0,5-3 1 0 0,-3 3-9 0 0,0 0 1 0 0,0 1-1 0 0,0-1 0 0 0,1 1 1 0 0,-1 0-1 0 0,0 0 0 0 0,0 1 1 0 0,1-1-1 0 0,-1 1 1 0 0,6 0-1 0 0,1 0 51 0 0,-10-1-13 0 0,1 1-1 0 0,-1 0 1 0 0,0 0 0 0 0,1 0-1 0 0,-1 0 1 0 0,0 0 0 0 0,0 0 0 0 0,1 0-1 0 0,-1 0 1 0 0,0 0 0 0 0,1 1 0 0 0,-1-1-1 0 0,0 1 1 0 0,0-1 0 0 0,1 1-1 0 0,-1-1 1 0 0,0 1 0 0 0,0 0 0 0 0,0-1-1 0 0,0 1 1 0 0,0 0 0 0 0,0 0 0 0 0,0 0-1 0 0,0 0 1 0 0,0 0 0 0 0,0 0-1 0 0,1 2 1 0 0,-1-1 6 0 0,1 0 0 0 0,0 0 0 0 0,-1 0 0 0 0,1 0 0 0 0,0 0 0 0 0,0 0 0 0 0,1 0 0 0 0,-1-1 0 0 0,0 1 0 0 0,0-1 0 0 0,1 1 0 0 0,-1-1 0 0 0,1 0 0 0 0,-1 0 0 0 0,6 1 0 0 0,-8-2-9 0 0,1 0 0 0 0,0 1 0 0 0,-1-1 0 0 0,1 1-1 0 0,-1-1 1 0 0,1 0 0 0 0,-1 1 0 0 0,1-1 0 0 0,-1 1-1 0 0,0-1 1 0 0,1 1 0 0 0,-1-1 0 0 0,1 1-1 0 0,-1 0 1 0 0,0-1 0 0 0,0 1 0 0 0,1-1 0 0 0,-1 1-1 0 0,0 0 1 0 0,0-1 0 0 0,0 1 0 0 0,1 0 0 0 0,-1 0-1 0 0,3 7 58 0 0,9 20-20 0 0,-6-25-6 0 0,-2-3-26 0 0,-4 1-11 0 0,9-4 30 0 0,72-40 392 0 0,-58 29-337 0 0,-15 8-31 0 0,1 1-1 0 0,0 0 1 0 0,0 1-1 0 0,0 0 0 0 0,16-5 1 0 0,-23 9-44 0 0,1-1 0 0 0,-1 0-1 0 0,0 0 1 0 0,0-1 0 0 0,1 1 0 0 0,-1 0 0 0 0,0-1 0 0 0,0 1 0 0 0,-1-1 0 0 0,4-2-1 0 0,-4 3 1 0 0,0-1-1 0 0,1 1 1 0 0,-1 0-1 0 0,0 0 0 0 0,1-1 1 0 0,0 1-1 0 0,-1 0 1 0 0,1 0-1 0 0,0 0 0 0 0,0 1 1 0 0,-1-1-1 0 0,1 0 1 0 0,0 1-1 0 0,0-1 0 0 0,0 1 1 0 0,0 0-1 0 0,2-1 1 0 0,-3 2-1 0 0,1-1 0 0 0,-1 0 1 0 0,1 0-1 0 0,0 0 1 0 0,-1 0-1 0 0,1-1 0 0 0,-1 1 1 0 0,1 0-1 0 0,-1-1 1 0 0,1 1-1 0 0,-1-1 0 0 0,1 1 1 0 0,-1-1-1 0 0,0 0 1 0 0,1 1-1 0 0,-1-1 0 0 0,0 0 1 0 0,0 0-1 0 0,1 0 1 0 0,-1 0-1 0 0,0 0 0 0 0,0 0 1 0 0,0 0-1 0 0,0-1 0 0 0,0 1 1 0 0,0 0-1 0 0,-1-1 1 0 0,1 1-1 0 0,0 0 0 0 0,-1-1 1 0 0,1 1-1 0 0,-1-1 1 0 0,1 1-1 0 0,-1-1 0 0 0,1-2 1 0 0,1-22-174 0 0,-3 24 146 0 0,0 1-1 0 0,0-1 1 0 0,1 1 0 0 0,-1-1 0 0 0,0 1-1 0 0,0 0 1 0 0,0-1 0 0 0,-1 1-1 0 0,1 0 1 0 0,0 0 0 0 0,0 0 0 0 0,-1 0-1 0 0,1 0 1 0 0,-1 0 0 0 0,1 0 0 0 0,-1 0-1 0 0,1 1 1 0 0,-1-1 0 0 0,1 1 0 0 0,-3-1-1 0 0,-1-1 24 0 0,-1-1 18 0 0,0 0 0 0 0,0 1 0 0 0,-1 0-1 0 0,1 0 1 0 0,-1 0 0 0 0,1 1 0 0 0,-1 0 0 0 0,-7 0 0 0 0,13 1-26 0 0,-2-6 68 0 0,3 2-36 0 0,-9-24-142 0 0,9 27 113 0 0,-1 0 0 0 0,0 0 0 0 0,1 0 0 0 0,-1 0 1 0 0,0 0-1 0 0,0 0 0 0 0,1 0 0 0 0,-1 0 0 0 0,0 0 0 0 0,0 0 0 0 0,0 1 1 0 0,0-1-1 0 0,0 0 0 0 0,0 1 0 0 0,0-1 0 0 0,-1 1 0 0 0,1-1 0 0 0,0 1 0 0 0,0-1 1 0 0,0 1-1 0 0,0 0 0 0 0,-1 0 0 0 0,1 0 0 0 0,-2-1 0 0 0,-3 2 20 0 0,1-1-1 0 0,-1 1 0 0 0,1 0 0 0 0,-11 3 1 0 0,11-2 1 0 0,0-1 1 0 0,0 1 0 0 0,0-1-1 0 0,-10 0 1 0 0,6 0 9 0 0,-1 0-1 0 0,1 0 1 0 0,0 1-1 0 0,0 0 1 0 0,-13 5-1 0 0,-9 3 22 0 0,-14-9 87 0 0,42 0-129 0 0,1-1 1 0 0,0 0 0 0 0,-1 0-1 0 0,1 0 1 0 0,0-1 0 0 0,0 1-1 0 0,-1 0 1 0 0,1-1 0 0 0,0 0 0 0 0,0 1-1 0 0,-1-1 1 0 0,1 0 0 0 0,0 0-1 0 0,0 0 1 0 0,0 0 0 0 0,0-1-1 0 0,0 1 1 0 0,-1-2 0 0 0,0 1 3 0 0,0 0 0 0 0,0 0 0 0 0,0 0 0 0 0,0 1 0 0 0,0-1 0 0 0,-5 0 0 0 0,-8 0 41 0 0,13 2-46 0 0,0 0 0 0 0,0 0-1 0 0,1-1 1 0 0,-1 1 0 0 0,0-1 0 0 0,0 0 0 0 0,0 0-1 0 0,-5-2 1 0 0,4 1 19 0 0,-1 1-10 0 0,0-1 0 0 0,0 0 0 0 0,0-1 0 0 0,1 1 0 0 0,-1-1 0 0 0,-7-6 0 0 0,-5-4 60 0 0,14 11-65 0 0,0 0 0 0 0,0 0 0 0 0,0-1 0 0 0,1 1 0 0 0,-1 0 0 0 0,-2-4 0 0 0,-7-9 32 0 0,8 10-51 0 0,0 0-1 0 0,0 0 0 0 0,0 0 0 0 0,1-1 1 0 0,-1 1-1 0 0,2-1 0 0 0,-5-9 1 0 0,5 5-13 0 0,2 8 5 0 0,-1 0 1 0 0,1 0-1 0 0,-1 0 0 0 0,1 0 1 0 0,-1-1-1 0 0,0 1 1 0 0,0 0-1 0 0,1 0 0 0 0,-2 1 1 0 0,1-1-1 0 0,0 0 1 0 0,0 0-1 0 0,0 0 0 0 0,-1 1 1 0 0,1-1-1 0 0,-1 1 1 0 0,0-1-1 0 0,1 1 0 0 0,-1-1 1 0 0,-2 0-1 0 0,-1-2 10 0 0,0-1 0 0 0,0 1-1 0 0,1-1 1 0 0,-7-9 0 0 0,-7-7-9 0 0,8 11 29 0 0,7 6 0 0 0,-1 0 0 0 0,0 1 0 0 0,1-1-1 0 0,-1 1 1 0 0,0 0 0 0 0,0 0 0 0 0,-6-2-1 0 0,6 3-3 0 0,1-1 0 0 0,0 1 0 0 0,-1-1 0 0 0,1 0 0 0 0,0 0 0 0 0,0 0 0 0 0,1 0 0 0 0,-1 0 0 0 0,1-1 0 0 0,-1 1 0 0 0,1-1-1 0 0,0 1 1 0 0,0-1 0 0 0,-1-7 0 0 0,-4-3-141 0 0,3 7 57 0 0,1-1 1 0 0,-1 0-1 0 0,2 1 1 0 0,-1-1-1 0 0,1 0 0 0 0,1 0 1 0 0,-1 0-1 0 0,1-10 1 0 0,-4-19-369 0 0,4 32 380 0 0,0 0 0 0 0,0 0 0 0 0,0 0 0 0 0,1-1 0 0 0,0 1 0 0 0,0 0 0 0 0,0 0 0 0 0,1-1 0 0 0,1-7 0 0 0,3-11-245 0 0,-1 0 1 0 0,-1 0-1 0 0,-1 0 0 0 0,-2-30 0 0 0,0 46 202 0 0,-1 0-7 0 0,0 0 1 0 0,0 1 0 0 0,0 0-1 0 0,-1-1 1 0 0,-3-7 0 0 0,-6-23-280 0 0,-10-74-856 0 0,18 86 1075 0 0,-1-4-391 0 0,0-35 0 0 0,5 18 172 0 0,0 28 107 0 0,0 0-1 0 0,-1 1 0 0 0,-2-1 0 0 0,1 1 0 0 0,-6-22 0 0 0,1 22-125 0 0,-17-34 0 0 0,20 43 302 0 0,0 1-1 0 0,1-1 1 0 0,0 0 0 0 0,1 1 0 0 0,0-1 0 0 0,0 0 0 0 0,1-13 0 0 0,-2-18-171 0 0,-5-8-302 0 0,3 26 311 0 0,1-1 1 0 0,1 1-1 0 0,0-1 0 0 0,4-33 0 0 0,0 25-344 0 0,-2-57-1 0 0,-2 56 24 0 0,5-55 0 0 0,-1 65 591 0 0,-2 0 0 0 0,-3-37 0 0 0,-1-5 0 0 0,14 0 0 0 0,-8 54 0 0 0,0-1-1 0 0,1 1 0 0 0,0-1 1 0 0,1 1-1 0 0,5-12 0 0 0,4-8 45 0 0,-10 23-12 0 0,-1 0 0 0 0,-1 0 0 0 0,1 0 0 0 0,-1-1-1 0 0,1-11 1 0 0,1 15-33 0 0,2-1 0 0 0,-4 3 1 0 0,1 1 0 0 0,-1-1-1 0 0,1 0 1 0 0,0 1 0 0 0,0 0 0 0 0,0-1-1 0 0,0 1 1 0 0,3-1 0 0 0,-1 1 29 0 0,0 0 0 0 0,1 1 0 0 0,-1 0 0 0 0,0 0 0 0 0,1 1 0 0 0,-1-1 0 0 0,0 1 0 0 0,5 1 0 0 0,4 0 141 0 0,-4-2-60 0 0,0 0 1 0 0,0-1-1 0 0,0 0 0 0 0,-1 0 0 0 0,1-1 0 0 0,0-1 0 0 0,0 1 0 0 0,9-5 0 0 0,-6 2 159 0 0,1 1 1 0 0,23-4 0 0 0,61-8 956 0 0,-85 14-1056 0 0,1 0 1 0 0,0 2-1 0 0,13 0 1 0 0,-9 0 56 0 0,-9-1-82 0 0,0 0 0 0 0,-1-1 0 0 0,0 1 0 0 0,1-2 0 0 0,-1 1 0 0 0,12-6 0 0 0,14-5 304 0 0,100-19 1271 0 0,-123 31-1556 0 0,-1 0 1 0 0,1 1-1 0 0,14 1 1 0 0,0 0 87 0 0,-19-1-177 0 0,1 0 0 0 0,-1 0 0 0 0,1-1 0 0 0,-1 0 0 0 0,1 0 0 0 0,-1 0 1 0 0,0 0-1 0 0,1-1 0 0 0,5-2 0 0 0,-9 3-38 0 0,0 0 1 0 0,1 1-1 0 0,-1-1 0 0 0,0 1 0 0 0,1 0 1 0 0,-1-1-1 0 0,1 1 0 0 0,3 1 0 0 0,18-3 300 0 0,-11-1-346 0 0,-10 2 38 0 0,-1 1 1 0 0,1 0 0 0 0,-1-1-1 0 0,0 1 1 0 0,1-1 0 0 0,-1 0-1 0 0,0 0 1 0 0,0 0-1 0 0,1 0 1 0 0,-1 0 0 0 0,0-1-1 0 0,0 1 1 0 0,0-1 0 0 0,-1 1-1 0 0,1-1 1 0 0,0 0-1 0 0,0 1 1 0 0,-1-1 0 0 0,1 0-1 0 0,1-3 1 0 0,4-13 207 0 0,-2 15-291 0 0,54-21-365 0 0,-54 21 466 0 0,-1 0 0 0 0,1 0-1 0 0,-1-1 1 0 0,0 1 0 0 0,4-6-1 0 0,12-9 118 0 0,-19 17-166 0 0,1 0 1 0 0,0 0-1 0 0,-1-1 0 0 0,1 1 1 0 0,-1 0-1 0 0,0-1 0 0 0,1 1 1 0 0,-1-1-1 0 0,0 1 0 0 0,0-1 1 0 0,0 0-1 0 0,0 0 0 0 0,0 1 1 0 0,0-1-1 0 0,0-2 0 0 0,-1 2-5 0 0,0 0 0 0 0,0 0-1 0 0,0 1 1 0 0,0-1-1 0 0,-1 0 1 0 0,1 0 0 0 0,0 1-1 0 0,-1-1 1 0 0,0 0-1 0 0,1 1 1 0 0,-1-1 0 0 0,0 1-1 0 0,0-1 1 0 0,0 0-1 0 0,0 1 1 0 0,0 0 0 0 0,-2-3-1 0 0,-26-35-336 0 0,27 35 341 0 0,0 1 0 0 0,0-1 0 0 0,1 1 0 0 0,-1-1 0 0 0,1 0 0 0 0,0 0 0 0 0,-1 0 0 0 0,2 0 0 0 0,-2-7 0 0 0,1 3-67 0 0,1 1 1 0 0,-1-1-1 0 0,-1 1 1 0 0,-2-10-1 0 0,1 10-1 0 0,1-1 0 0 0,1 1 0 0 0,0-1 0 0 0,-1-9 0 0 0,1 1-86 0 0,-2 0 1 0 0,1 0-1 0 0,-2 1 0 0 0,-8-26 0 0 0,-30-73-744 0 0,33 78 594 0 0,8 29 249 0 0,0 0 0 0 0,0 1 0 0 0,-1-1 0 0 0,-2-5 0 0 0,-8-16-16 0 0,2 7-114 0 0,1 0 0 0 0,1-1 0 0 0,-9-41 0 0 0,13 48 70 0 0,0 0 0 0 0,-2 0-1 0 0,1 0 1 0 0,-12-19 0 0 0,-5-13-98 0 0,6 14 50 0 0,12 27 154 0 0,1 1 0 0 0,0-1 1 0 0,0 1-1 0 0,1-1 0 0 0,0 0 0 0 0,0 0 0 0 0,0 0 0 0 0,1 0 0 0 0,-2-11 0 0 0,-4-15-131 0 0,0 6 75 0 0,5 10-6 0 0,-1 0 0 0 0,0 0-1 0 0,-1 1 1 0 0,-1-1 0 0 0,-11-23-1 0 0,13 31 25 0 0,0 0-1 0 0,0-1 1 0 0,1 1-1 0 0,0-1 1 0 0,-1-17 0 0 0,2 14-4 0 0,-1 1-1 0 0,-5-20 1 0 0,-11-53-274 0 0,11 51 211 0 0,7 27 88 0 0,-1 0 1 0 0,0 1 0 0 0,0-1-1 0 0,0 0 1 0 0,-1 1-1 0 0,-2-6 1 0 0,0 3-13 0 0,1-1 0 0 0,0 0 0 0 0,1 0 0 0 0,0 0 1 0 0,0 0-1 0 0,1 0 0 0 0,0 0 0 0 0,1 0 0 0 0,0-15 0 0 0,0 14 35 0 0,-7-34-143 0 0,6 42 143 0 0,1 1 6 0 0,0 1 0 0 0,0 0 1 0 0,0 0-1 0 0,0 0 0 0 0,-1 0 0 0 0,1-1 0 0 0,0 1 0 0 0,0 0 1 0 0,0 0-1 0 0,0 0 0 0 0,0 0 0 0 0,0-1 0 0 0,0 1 0 0 0,0 0 1 0 0,0 0-1 0 0,0 0 0 0 0,0-1 0 0 0,0 1 0 0 0,0 0 1 0 0,0 0-1 0 0,0 0 0 0 0,0-1 0 0 0,0 1 0 0 0,0 0 0 0 0,0 0 1 0 0,0 0-1 0 0,0-1 0 0 0,0 1 0 0 0,0 0 0 0 0,0 0 0 0 0,0 0 1 0 0,0-1-1 0 0,0 1 0 0 0,0 0 0 0 0,1 0 0 0 0,-1 0 0 0 0,0 0 1 0 0,0 0-1 0 0,0-1 0 0 0,0 1 0 0 0,0 0 0 0 0,1 0 0 0 0,-1 0 1 0 0,0 0-1 0 0,0 0 0 0 0,0 0 0 0 0,1 0 0 0 0,-1-1 0 0 0,0 1 1 0 0,0 0-1 0 0,0 0 0 0 0,1 0 0 0 0,8-3-90 0 0,122-47 827 0 0,-127 48-729 0 0,30-12 696 0 0,66-17 1 0 0,-7 4 236 0 0,-86 24-861 0 0,-1 0 0 0 0,0 0 1 0 0,1 0-1 0 0,-1-1 0 0 0,-1 0 0 0 0,1 0 0 0 0,6-6 1 0 0,27-18 0 0 0,61-16 633 0 0,-84 37-507 0 0,0 0 1 0 0,0-1 0 0 0,-1-1-1 0 0,0-1 1 0 0,18-15-1 0 0,-24 19-107 0 0,1 0-1 0 0,-1 0 0 0 0,1 1 1 0 0,0 1-1 0 0,1-1 0 0 0,-1 2 1 0 0,13-4-1 0 0,-6 2 163 0 0,27-12 1 0 0,-31 10-206 0 0,-3 1 49 0 0,1 1 0 0 0,0 0 0 0 0,1 1 1 0 0,-1 0-1 0 0,16-4 0 0 0,35-5 404 0 0,-53 11-416 0 0,0-1-1 0 0,0 1 1 0 0,-1-2 0 0 0,1 1 0 0 0,-1-1 0 0 0,1 0 0 0 0,9-8 0 0 0,27-12 286 0 0,-9 6 18 0 0,-29 15-366 0 0,0 1 0 0 0,0-2 0 0 0,0 1 0 0 0,10-7-1 0 0,-15 8-22 0 0,0 1-1 0 0,1-1 0 0 0,-1 0 0 0 0,0 0 0 0 0,0 0 0 0 0,0 0 0 0 0,0-1 0 0 0,0 1 1 0 0,-1 0-1 0 0,1-1 0 0 0,-1 1 0 0 0,0-1 0 0 0,1 0 0 0 0,0-2 0 0 0,-2 5-7 0 0,0 0 0 0 0,-1 0-1 0 0,1 0 1 0 0,0 0-1 0 0,0 0 1 0 0,0 0 0 0 0,0 0-1 0 0,-1 0 1 0 0,1 0 0 0 0,0 1-1 0 0,0-1 1 0 0,0 0-1 0 0,-1 0 1 0 0,1 0 0 0 0,0 0-1 0 0,0 0 1 0 0,0 0 0 0 0,0 0-1 0 0,-1 0 1 0 0,1-1-1 0 0,0 1 1 0 0,0 0 0 0 0,0 0-1 0 0,-1 0 1 0 0,1 0 0 0 0,0 0-1 0 0,0 0 1 0 0,0 0-1 0 0,0 0 1 0 0,-1 0 0 0 0,1 0-1 0 0,0-1 1 0 0,0 1 0 0 0,0 0-1 0 0,0 0 1 0 0,0 0-1 0 0,0 0 1 0 0,0 0 0 0 0,-1-1-1 0 0,1 1 1 0 0,0 0 0 0 0,0 0-1 0 0,0 0 1 0 0,0 0-1 0 0,0-1 1 0 0,0 1 0 0 0,0 0-1 0 0,0 0 1 0 0,0 0 0 0 0,0-1-1 0 0,0 1 1 0 0,0 0-1 0 0,0 0 1 0 0,0 0 0 0 0,0 0-1 0 0,0-1 1 0 0,0 1 0 0 0,-14 13 62 0 0,13-12-44 0 0,-1 1-6 0 0,1 1 1 0 0,0 0 0 0 0,0 0 0 0 0,0 0-1 0 0,0 0 1 0 0,1 0 0 0 0,-1 0 0 0 0,1 0 0 0 0,-1 0-1 0 0,1 0 1 0 0,0 0 0 0 0,0 0 0 0 0,1 0 0 0 0,-1 0-1 0 0,2 4 1 0 0,-1 7 45 0 0,-1-10-42 0 0,0 0 0 0 0,0 0 1 0 0,1 0-1 0 0,0 0 0 0 0,0-1 1 0 0,0 1-1 0 0,0 0 0 0 0,0-1 1 0 0,1 1-1 0 0,-1-1 0 0 0,1 1 0 0 0,0-1 1 0 0,0 0-1 0 0,0 1 0 0 0,1-1 1 0 0,-1 0-1 0 0,7 5 0 0 0,-3 3-11 0 0,-6-11-3 0 0,0 1 0 0 0,0 0 0 0 0,1-1 0 0 0,-1 1 0 0 0,0 0 0 0 0,0-1 0 0 0,0 1 0 0 0,1-1 0 0 0,-1 1 0 0 0,0 0 0 0 0,1-1 0 0 0,-1 1-1 0 0,1-1 1 0 0,-1 1 0 0 0,1-1 0 0 0,-1 1 0 0 0,1-1 0 0 0,-1 1 0 0 0,1-1 0 0 0,-1 1 0 0 0,1-1 0 0 0,-1 0 0 0 0,1 1 0 0 0,0-1 0 0 0,-1 0-1 0 0,1 0 1 0 0,0 1 0 0 0,-1-1 0 0 0,1 0 0 0 0,0 0 0 0 0,-1 0 0 0 0,1 0 0 0 0,0 0 0 0 0,-1 0 0 0 0,1 0 0 0 0,0 0 0 0 0,-1 0 0 0 0,1 0-1 0 0,0 0 1 0 0,0 0 0 0 0,0-1 0 0 0,10 2 72 0 0,-3 2-55 0 0,33 7 167 0 0,-38-9-179 0 0,0-1 1 0 0,-1 1 0 0 0,1-1 0 0 0,-1 0 0 0 0,1 0-1 0 0,0-1 1 0 0,-1 1 0 0 0,1 0 0 0 0,-1-1 0 0 0,1 1-1 0 0,-1-1 1 0 0,1 0 0 0 0,-1 0 0 0 0,4-2 0 0 0,-2 1 5 0 0,-1 1 0 0 0,1 0 1 0 0,-1 0-1 0 0,1 0 0 0 0,-1 0 1 0 0,1 0-1 0 0,0 1 0 0 0,0 0 1 0 0,5 0-1 0 0,22-4 90 0 0,-25 1-75 0 0,-1 1 1 0 0,0-1 0 0 0,-1 0 0 0 0,1 0-1 0 0,-1-1 1 0 0,1 0 0 0 0,-1 1-1 0 0,7-9 1 0 0,12-10 111 0 0,-17 17-98 0 0,1 0 0 0 0,-1 1 0 0 0,1 0 0 0 0,0 0 0 0 0,14-5 0 0 0,-19 8-36 0 0,0 1 1 0 0,-1-1-1 0 0,1 0 1 0 0,0 0 0 0 0,-1 1-1 0 0,1-1 1 0 0,-1 0-1 0 0,1-1 1 0 0,-1 1 0 0 0,0 0-1 0 0,1 0 1 0 0,-1-1-1 0 0,0 1 1 0 0,0 0-1 0 0,0-1 1 0 0,0 1 0 0 0,0-1-1 0 0,0 1 1 0 0,-1-1-1 0 0,1 0 1 0 0,0 1 0 0 0,-1-1-1 0 0,1 0 1 0 0,-1 0-1 0 0,0 1 1 0 0,1-1-1 0 0,-1 0 1 0 0,0 0 0 0 0,0 0-1 0 0,0 1 1 0 0,0-1-1 0 0,-1 0 1 0 0,0-3 0 0 0,0 4 43 0 0,1 1-51 0 0,0 0 1 0 0,0 0-1 0 0,-1 0 1 0 0,1 0-1 0 0,0 0 1 0 0,0-1 0 0 0,0 1-1 0 0,0 0 1 0 0,0 0-1 0 0,0 0 1 0 0,0-1-1 0 0,0 1 1 0 0,-1 0-1 0 0,1 0 1 0 0,0 0 0 0 0,0-1-1 0 0,0 1 1 0 0,0 0-1 0 0,0 0 1 0 0,0-1-1 0 0,0 1 1 0 0,0 0-1 0 0,0 0 1 0 0,0 0 0 0 0,1-1-1 0 0,-1 1 1 0 0,0 0-1 0 0,0 0 1 0 0,0 0-1 0 0,0-1 1 0 0,0 1-1 0 0,0 0 1 0 0,0 0-1 0 0,0 0 1 0 0,1 0 0 0 0,-1-1-1 0 0,0 1 1 0 0,0 0-1 0 0,0 0 1 0 0,0 0-1 0 0,0 0 1 0 0,1 0-1 0 0,-1-1 1 0 0,0 1 0 0 0,0 0-1 0 0,0 0 1 0 0,1 0-1 0 0,4-7-17 0 0,-1-1-1 0 0,1 0 0 0 0,-2 0 1 0 0,1 0-1 0 0,-1 0 1 0 0,0-1-1 0 0,-1 1 0 0 0,0-1 1 0 0,2-11-1 0 0,-2-9-228 0 0,-1 25 198 0 0,-1 1 1 0 0,1-1 0 0 0,-1 1-1 0 0,1-1 1 0 0,-1 0 0 0 0,0 1 0 0 0,0-1-1 0 0,-1 0 1 0 0,1 1 0 0 0,-1-1-1 0 0,0 0 1 0 0,0 1 0 0 0,0-1 0 0 0,0 1-1 0 0,-1 0 1 0 0,1-1 0 0 0,-1 1 0 0 0,0 0-1 0 0,0 0 1 0 0,-4-4 0 0 0,-15-20-163 0 0,17 21 177 0 0,0 0 0 0 0,-1 1 0 0 0,1 0 0 0 0,-1 0 0 0 0,-6-5 0 0 0,9 8 18 0 0,0 0 1 0 0,-1 0-1 0 0,1 0 1 0 0,1-1-1 0 0,-1 1 1 0 0,0 0-1 0 0,0-1 1 0 0,1 0-1 0 0,0 1 1 0 0,-1-1-1 0 0,1 0 1 0 0,0 1-1 0 0,-1-6 1 0 0,-4-42-412 0 0,2 14-158 0 0,-8-22 182 0 0,11 55 365 0 0,0-1 0 0 0,1 1 0 0 0,-1-1 0 0 0,1 1 0 0 0,0-1 0 0 0,0 1 0 0 0,0 0-1 0 0,1-1 1 0 0,-1 1 0 0 0,1-1 0 0 0,0 1 0 0 0,1-6 0 0 0,22-42-425 0 0,-7 16 108 0 0,-16 32 314 0 0,0-1 0 0 0,1 1 0 0 0,-1-1 0 0 0,0 1 0 0 0,-1-1 0 0 0,1 0-1 0 0,-1 1 1 0 0,1-1 0 0 0,-1 0 0 0 0,0 0 0 0 0,0 1 0 0 0,-1-1 0 0 0,1 0 0 0 0,-1 0 0 0 0,0 1 0 0 0,-2-7 0 0 0,1-5 9 0 0,2 11 31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23T21:40:18.486"/>
    </inkml:context>
    <inkml:brush xml:id="br0">
      <inkml:brushProperty name="width" value="0.1" units="cm"/>
      <inkml:brushProperty name="height" value="0.1" units="cm"/>
      <inkml:brushProperty name="color" value="#66CC00"/>
    </inkml:brush>
  </inkml:definitions>
  <inkml:trace contextRef="#ctx0" brushRef="#br0">98 4549 6553 0 0,'-2'0'48'0'0,"-1"1"0"0"0,1-1 0 0 0,0 1-1 0 0,-1-1 1 0 0,1 1 0 0 0,0 0-1 0 0,0 0 1 0 0,-1 0 0 0 0,1 0 0 0 0,0 0-1 0 0,0 0 1 0 0,0 1 0 0 0,0-1-1 0 0,1 1 1 0 0,-1-1 0 0 0,0 1 0 0 0,0 0-1 0 0,1 0 1 0 0,-1 0 0 0 0,-1 4 0 0 0,-9 8 151 0 0,11-13-168 0 0,0 1 1 0 0,0-1 0 0 0,0 1-1 0 0,0 0 1 0 0,1-1-1 0 0,-1 1 1 0 0,0 0 0 0 0,1-1-1 0 0,-1 1 1 0 0,1 0-1 0 0,0 0 1 0 0,0 0-1 0 0,0 0 1 0 0,-1-1 0 0 0,2 1-1 0 0,-1 2 1 0 0,6 40 363 0 0,-1-7 75 0 0,-8-29-461 0 0,-5 6 469 0 0,7-12-418 0 0,-1 4-15 0 0,0-1 0 0 0,1 1 0 0 0,0 0 0 0 0,0 0 0 0 0,0 6 0 0 0,1-11-45 0 0,-1 1 57 0 0,3-5-23 0 0,0 2-1 0 0,0-1 0 0 0,0 1 0 0 0,0-1 0 0 0,0 0 0 0 0,-1 0 0 0 0,1 0 0 0 0,0 0 0 0 0,-1 0 0 0 0,0 0 1 0 0,1 0-1 0 0,-1 0 0 0 0,0-1 0 0 0,0 1 0 0 0,0-1 0 0 0,-1 1 0 0 0,1 0 0 0 0,0-1 0 0 0,-1 1 0 0 0,0-1 0 0 0,1 1 0 0 0,-1-1 1 0 0,0 1-1 0 0,0-1 0 0 0,-1-4 0 0 0,-1-7-26 0 0,1 0 1 0 0,0-1 0 0 0,2-19-1 0 0,-1-21-176 0 0,-6-28-23 0 0,7 62 149 0 0,0 18 33 0 0,-1 0 0 0 0,1 1 0 0 0,-1-1 0 0 0,0 0 0 0 0,0 0 0 0 0,0 1 0 0 0,-1-1 0 0 0,1 0 0 0 0,-1 1 0 0 0,1-1 0 0 0,-1 0 0 0 0,0 1 0 0 0,-1-4 0 0 0,0 2-10 0 0,0 0 0 0 0,1 0 0 0 0,0-1-1 0 0,0 1 1 0 0,0-9 0 0 0,0 9-1 0 0,1-1 1 0 0,-1 1 0 0 0,0 0 0 0 0,0-1 0 0 0,-3-7 0 0 0,3 25 84 0 0,14 69 860 0 0,-6-42-199 0 0,3 75-1 0 0,-10-101-641 0 0,0-3 37 0 0,0 0 0 0 0,0 0 0 0 0,1 0 0 0 0,1 0 0 0 0,4 17 0 0 0,-5-23-72 0 0,1-1 0 0 0,-1 1 0 0 0,0-1 0 0 0,-1 1 0 0 0,1-1 0 0 0,-1 1 0 0 0,0 0 1 0 0,0-1-1 0 0,0 1 0 0 0,-1 0 0 0 0,-1 5 0 0 0,2-7-39 0 0,-3 18 186 0 0,0-14-71 0 0,1-10-32 0 0,-24-157-518 0 0,24 149 397 0 0,-2-21-238 0 0,-2-41 0 0 0,4 25-140 0 0,-11-63 0 0 0,13 110 407 0 0,-1-12-102 0 0,0-1-1 0 0,0 1 1 0 0,2 0 0 0 0,0 0-1 0 0,0-1 1 0 0,6-20 0 0 0,-1 0-41 0 0,-4 21 65 0 0,0 1 0 0 0,1 0 0 0 0,0 0 0 0 0,1 0 0 0 0,0 0 0 0 0,8-13 0 0 0,-9 19 111 0 0,0 1 0 0 0,1 0 0 0 0,0 1 0 0 0,0-1 1 0 0,0 1-1 0 0,1-1 0 0 0,-1 1 0 0 0,1 1 0 0 0,0-1 0 0 0,0 1 1 0 0,0-1-1 0 0,1 2 0 0 0,6-4 0 0 0,-9 6-9 0 0,0-1 0 0 0,1 1 0 0 0,-1 0 0 0 0,0 0 0 0 0,0 0 0 0 0,1 1 0 0 0,-1-1-1 0 0,0 1 1 0 0,0 0 0 0 0,1-1 0 0 0,-1 2 0 0 0,3 0 0 0 0,25 5 241 0 0,-23-6-127 0 0,0 0 1 0 0,0 0-1 0 0,13 4 0 0 0,-17-4-89 0 0,1 0 1 0 0,-1 0-1 0 0,0 0 0 0 0,1 0 0 0 0,-1 0 1 0 0,1-1-1 0 0,0 0 0 0 0,-1 0 1 0 0,1 0-1 0 0,-1-1 0 0 0,1 1 1 0 0,-1-1-1 0 0,6-2 0 0 0,6-2 207 0 0,-15 5-247 0 0,1 0 0 0 0,0 0 0 0 0,0-1 0 0 0,-1 1 0 0 0,1-1 0 0 0,0 1 0 0 0,-1-1 0 0 0,1 0 1 0 0,0 0-1 0 0,-1 0 0 0 0,1 0 0 0 0,-1 0 0 0 0,1 0 0 0 0,-1 0 0 0 0,0 0 0 0 0,1 0 0 0 0,-1-1 0 0 0,0 1 0 0 0,2-3 0 0 0,10-28 110 0 0,-11 27-127 0 0,0 1 1 0 0,0-1-1 0 0,1 0 0 0 0,-1 1 0 0 0,6-7 1 0 0,5-5 169 0 0,-10 13-168 0 0,1-1 1 0 0,-1 0-1 0 0,0-1 0 0 0,0 1 0 0 0,0 0 1 0 0,3-9-1 0 0,6-11-174 0 0,-10 21 159 0 0,0 0 1 0 0,-1 0-1 0 0,1 0 0 0 0,0 0 0 0 0,-1 0 0 0 0,0-1 0 0 0,0 1 0 0 0,0 0 1 0 0,0-1-1 0 0,0-4 0 0 0,0-14-102 0 0,-1 17 90 0 0,1-1-1 0 0,-1 0 0 0 0,-1 1 1 0 0,1-1-1 0 0,-1 1 0 0 0,0-1 0 0 0,-2-7 1 0 0,-2-6-111 0 0,1 0-1 0 0,1 0 1 0 0,-1-35 0 0 0,2 30-30 0 0,0 0 0 0 0,-7-23-1 0 0,-3-6-85 0 0,-20-68-408 0 0,30 111 606 0 0,0 0 0 0 0,0 0 0 0 0,1 0 0 0 0,0-1 0 0 0,1 1 0 0 0,1-13 0 0 0,0 14 8 0 0,-1 1-1 0 0,1-1 0 0 0,-2 0 1 0 0,1 1-1 0 0,-1-1 0 0 0,-1 0 1 0 0,0 1-1 0 0,0 0 0 0 0,-5-14 1 0 0,-14-16-73 0 0,20 34 97 0 0,-1 0 1 0 0,1 0-1 0 0,0 1 0 0 0,0-1 0 0 0,0 0 1 0 0,0 0-1 0 0,1 0 0 0 0,0-7 0 0 0,-4-16-44 0 0,-4-12-194 0 0,7 30 221 0 0,0 0 1 0 0,-1 0-1 0 0,-1 0 0 0 0,1 0 0 0 0,-1 1 0 0 0,-1-1 0 0 0,0 1 0 0 0,0 0 0 0 0,-1-1 0 0 0,-5-7 0 0 0,8 15 35 0 0,1-1-1 0 0,-1 1 0 0 0,1-1 0 0 0,-1 0 0 0 0,1 0 0 0 0,0 0 0 0 0,0 0 0 0 0,0 0 0 0 0,0 0 0 0 0,0 0 0 0 0,0 0 0 0 0,0 0 0 0 0,1 0 0 0 0,-1 0 0 0 0,1 0 1 0 0,-1-1-1 0 0,1 1 0 0 0,0 0 0 0 0,0 0 0 0 0,0-1 0 0 0,0 1 0 0 0,1 0 0 0 0,-1 0 0 0 0,1-1 0 0 0,-1 1 0 0 0,2-3 0 0 0,-2 4 15 0 0,3-3-28 0 0,1 7-70 0 0,0 1 137 0 0,-1-2 0 0 0,1 1-1 0 0,0 0 1 0 0,0-1 0 0 0,0 1 0 0 0,0-1 0 0 0,0 0 0 0 0,9 2 0 0 0,56 11 725 0 0,-68-15-746 0 0,1 1-1 0 0,0-1 0 0 0,0 0 1 0 0,0 0-1 0 0,-1 0 0 0 0,1 0 1 0 0,0 0-1 0 0,0 0 0 0 0,0-1 1 0 0,0 1-1 0 0,-1-1 0 0 0,1 1 1 0 0,2-2-1 0 0,-2 1-10 0 0,-1 1-1 0 0,1-1 1 0 0,-1 1 0 0 0,1-1 0 0 0,-1 1-1 0 0,1 0 1 0 0,-1 0 0 0 0,1-1 0 0 0,0 1-1 0 0,-1 0 1 0 0,1 0 0 0 0,-1 1 0 0 0,1-1-1 0 0,0 0 1 0 0,-1 0 0 0 0,1 1 0 0 0,1 0-1 0 0,-2-1 16 0 0,7-1 211 0 0,-4-1-229 0 0,13-3 196 0 0,-16 5-172 0 0,1 0 0 0 0,-1 0 0 0 0,0 0 1 0 0,0 0-1 0 0,1 0 0 0 0,-1 1 1 0 0,0-1-1 0 0,0 0 0 0 0,0 1 1 0 0,0-1-1 0 0,0 1 0 0 0,0 0 1 0 0,0-1-1 0 0,0 1 0 0 0,0 0 1 0 0,0-1-1 0 0,0 1 0 0 0,0 0 1 0 0,0 0-1 0 0,0 0 0 0 0,0 0 1 0 0,-1 0-1 0 0,2 1 0 0 0,8 14 24 0 0,13 21 313 0 0,12 13 424 0 0,-30-44-692 0 0,-1 1-1 0 0,-1-1 0 0 0,1 1 0 0 0,-1 0 1 0 0,5 13-1 0 0,-5-13 41 0 0,-1 1 0 0 0,2-1 1 0 0,-1 0-1 0 0,8 12 0 0 0,4 1 203 0 0,4 6 325 0 0,34 35-1 0 0,-42-47-414 0 0,0 0 0 0 0,-1 1 0 0 0,-1 0 0 0 0,0 1 0 0 0,12 31 0 0 0,-19-42-165 0 0,1 1 1 0 0,0-1-1 0 0,0 0 0 0 0,1 0 0 0 0,0 0 1 0 0,-1 0-1 0 0,2-1 0 0 0,5 6 0 0 0,-3-2-53 0 0,-5-7-16 0 0,-1-1-1 0 0,0 1 1 0 0,1 0-1 0 0,-1 0 0 0 0,1-1 1 0 0,-1 1-1 0 0,1 0 0 0 0,-1-1 1 0 0,1 0-1 0 0,-1 1 1 0 0,1-1-1 0 0,0 0 0 0 0,-1 0 1 0 0,1 0-1 0 0,-1 0 1 0 0,1 0-1 0 0,0 0 0 0 0,-1 0 1 0 0,1-1-1 0 0,-1 1 1 0 0,1 0-1 0 0,1-2 0 0 0,42-17 657 0 0,-19 8-464 0 0,-5 4 218 0 0,29-15-1 0 0,-47 21-393 0 0,0 0 0 0 0,0 1 0 0 0,0-1 0 0 0,0 1 0 0 0,1-1 0 0 0,-1 1-1 0 0,0 0 1 0 0,0 0 0 0 0,0 0 0 0 0,0 1 0 0 0,0-1 0 0 0,6 3 0 0 0,-5-2 20 0 0,0-1 0 0 0,1 1 1 0 0,-1-1-1 0 0,0 1 0 0 0,1-1 0 0 0,6-1 1 0 0,15-2 312 0 0,-1 0 1 0 0,38 2 0 0 0,-52 1-187 0 0,-3 0-52 0 0,-5 0-86 0 0,1 1-1 0 0,0-1 1 0 0,-1 0 0 0 0,1-1 0 0 0,-1 1-1 0 0,1-1 1 0 0,0 1 0 0 0,-1-1 0 0 0,1 0 0 0 0,-1 0-1 0 0,0-1 1 0 0,1 1 0 0 0,-1-1 0 0 0,0 1-1 0 0,0-1 1 0 0,4-3 0 0 0,-3 2 37 0 0,1 1-1 0 0,0-1 1 0 0,0 1 0 0 0,0 0 0 0 0,0 0-1 0 0,0 0 1 0 0,11-1 0 0 0,-11 2 12 0 0,0 0 0 0 0,1 0-1 0 0,-1-1 1 0 0,0 0 0 0 0,-1 0 0 0 0,1 0 0 0 0,8-5 0 0 0,-10 5-75 0 0,0 0 0 0 0,0 0 0 0 0,1 1 0 0 0,-1-1 0 0 0,0 1 0 0 0,1 0 0 0 0,-1 0 0 0 0,1 0 0 0 0,-1 0 0 0 0,1 1 0 0 0,-1-1 0 0 0,1 1 0 0 0,-1 0 0 0 0,1 0 0 0 0,4 1 0 0 0,5-1 4 0 0,-6-1-21 0 0,0 1 0 0 0,-1-1 0 0 0,1-1 0 0 0,12-3 0 0 0,-12 2 0 0 0,-1 1 0 0 0,1 1 0 0 0,0-1 0 0 0,13 0 0 0 0,47-10 0 0 0,-61 12 0 0 0,0-1 0 0 0,0-1 0 0 0,-1 1 0 0 0,1-1 0 0 0,0 0 0 0 0,-1 0 0 0 0,8-4 0 0 0,12-5 0 0 0,-20 8 0 0 0,0 1 0 0 0,0-1 0 0 0,-1 0 0 0 0,0 0 0 0 0,1 0 0 0 0,3-4 0 0 0,9-6 0 0 0,-16 11 0 0 0,1 1 0 0 0,-1 0 0 0 0,1-1 0 0 0,-1 1 0 0 0,1-1 0 0 0,-1 1 0 0 0,0-1 0 0 0,0 1 0 0 0,0-1 0 0 0,0 0 0 0 0,0 0 0 0 0,0 0 0 0 0,0 1 0 0 0,-1-1 0 0 0,1 0 0 0 0,-1 0 0 0 0,1-4 0 0 0,6-15 0 0 0,10 2-280 0 0,-15 17 243 0 0,0 0-1 0 0,1 0 1 0 0,-1-1-1 0 0,0 1 1 0 0,0 0-1 0 0,-1-1 1 0 0,3-3-1 0 0,-2 3 1 0 0,0 0 0 0 0,0 0 0 0 0,0 0 0 0 0,1 1 0 0 0,-1-1 0 0 0,6-4 0 0 0,-6 6 9 0 0,0-1 0 0 0,0 0 0 0 0,0 0 0 0 0,-1 0 0 0 0,1 0 0 0 0,0 0 0 0 0,-1 0 0 0 0,1 0 0 0 0,-1 0 0 0 0,0-1 0 0 0,0 1 0 0 0,0 0 0 0 0,0-1 0 0 0,1-3 0 0 0,0-3 5 0 0,2-16-378 0 0,-1 0 0 0 0,0-25 0 0 0,-8-21-325 0 0,2 54 452 0 0,2 0 0 0 0,0-1 1 0 0,1 1-1 0 0,2-19 0 0 0,-1 20-220 0 0,-1-33-1 0 0,-1 19 182 0 0,2 0-168 0 0,0 17 276 0 0,-1 0 1 0 0,-2-20-1 0 0,1 21 48 0 0,1-1 0 0 0,0 1-1 0 0,1-1 1 0 0,3-16-1 0 0,2-29-452 0 0,-4 23 304 0 0,-1 22 109 0 0,-1 1 0 0 0,0-1 0 0 0,-3-22-1 0 0,-2 13-143 0 0,-2 0 0 0 0,0 0-1 0 0,-1 0 1 0 0,-14-25-1 0 0,-53-78-1365 0 0,61 101 1169 0 0,1-1-1 0 0,1 0 0 0 0,-14-46 0 0 0,11 30 201 0 0,7 15 9 0 0,6 18 229 0 0,0 1 1 0 0,-1-1-1 0 0,0 1 1 0 0,-4-8-1 0 0,-19-33-579 0 0,11 21 493 0 0,9 16 27 0 0,1 1 0 0 0,0-1 0 0 0,0-1 0 0 0,1 1 0 0 0,-4-16 0 0 0,4 13 159 0 0,3 12 0 0 0,1 0 0 0 0,-1 0 0 0 0,1 0 0 0 0,-1 0 0 0 0,1 0 0 0 0,0 0 0 0 0,0-1 0 0 0,0 1 0 0 0,0 0 0 0 0,0 0 0 0 0,0 0 0 0 0,0 0 0 0 0,2-4 0 0 0,17-56 0 0 0,-19 61 13 0 0,1 1 0 0 0,-1-1 0 0 0,1 0 0 0 0,-1 0 0 0 0,1 0 0 0 0,0 1 0 0 0,-1-1 0 0 0,1 0 0 0 0,0 1 0 0 0,-1-1 0 0 0,1 0 0 0 0,0 1 0 0 0,0-1 0 0 0,0 1 0 0 0,0-1 0 0 0,-1 1 0 0 0,1 0 0 0 0,0-1 0 0 0,0 1 0 0 0,0 0 0 0 0,0-1 0 0 0,0 1 0 0 0,0 0 0 0 0,0 0 0 0 0,0 0 0 0 0,0 0 0 0 0,0 0 0 0 0,0 0 0 0 0,0 0 0 0 0,0 0 0 0 0,0 1 0 0 0,0-1 0 0 0,0 0 0 0 0,0 0 0 0 0,-1 1 0 0 0,2 0 0 0 0,34 13 468 0 0,-32-13-426 0 0,-1 0 0 0 0,1 1 1 0 0,0-1-1 0 0,0-1 0 0 0,0 1 1 0 0,-1-1-1 0 0,1 1 1 0 0,0-1-1 0 0,0 0 0 0 0,0 0 1 0 0,0-1-1 0 0,7-1 0 0 0,18-1 187 0 0,-27 3-218 0 0,0-1 1 0 0,0 1-1 0 0,0-1 1 0 0,-1 0-1 0 0,1 0 1 0 0,0 0 0 0 0,0 0-1 0 0,0-1 1 0 0,-1 1-1 0 0,1 0 1 0 0,-1-1-1 0 0,1 1 1 0 0,-1-1-1 0 0,1 1 1 0 0,-1-1 0 0 0,0 0-1 0 0,0 0 1 0 0,0 1-1 0 0,0-1 1 0 0,0 0-1 0 0,1-3 1 0 0,9-21 248 0 0,-9 23-282 0 0,0 0-1 0 0,0 0 1 0 0,-1-1 0 0 0,1 1 0 0 0,-1-1-1 0 0,0 1 1 0 0,0-1 0 0 0,0 1-1 0 0,-1-1 1 0 0,1 0 0 0 0,-1 0 0 0 0,0 1-1 0 0,0-1 1 0 0,-1-6 0 0 0,-2 1 14 0 0,2 7-8 0 0,0 1 0 0 0,1-1 0 0 0,-1 1 1 0 0,0-1-1 0 0,1 1 0 0 0,-1-1 0 0 0,1 0 1 0 0,0 1-1 0 0,0-1 0 0 0,0 0 0 0 0,0 1 1 0 0,0-1-1 0 0,0 0 0 0 0,0 1 0 0 0,0-1 1 0 0,0 0-1 0 0,1 1 0 0 0,-1-1 0 0 0,1-1 1 0 0,1-2-17 0 0,-1 2 12 0 0,0 0 0 0 0,1 0-1 0 0,-1 0 1 0 0,1 0 0 0 0,-1 0 0 0 0,1 0 0 0 0,0 1-1 0 0,0-1 1 0 0,0 0 0 0 0,0 1 0 0 0,1 0-1 0 0,-1-1 1 0 0,1 1 0 0 0,-1 0 0 0 0,1 0 0 0 0,4-2-1 0 0,3-1 247 0 0,1 0 0 0 0,14-11-1 0 0,11-5 296 0 0,-32 18-448 0 0,1 0 1 0 0,-1-1 0 0 0,0 1 0 0 0,0-1 0 0 0,0 0-1 0 0,0 0 1 0 0,-1 0 0 0 0,0 0 0 0 0,1-1-1 0 0,-2 1 1 0 0,6-10 0 0 0,5-11-150 0 0,-8 17 17 0 0,-1 0-1 0 0,0 0 0 0 0,0 0 0 0 0,-1 0 0 0 0,0-1 0 0 0,4-16 0 0 0,-4 10-6 0 0,0 1 1 0 0,1 0-1 0 0,8-18 1 0 0,1-2-98 0 0,-8 6 47 0 0,-5 24 90 0 0,1-1 1 0 0,-1 1 0 0 0,1 0-1 0 0,1-1 1 0 0,1-6-1 0 0,26-29-190 0 0,-25 35 267 0 0,0-1-1 0 0,1 1 1 0 0,-1 0-1 0 0,1 0 1 0 0,0 1-1 0 0,1-1 1 0 0,9-5-1 0 0,-13 9-39 0 0,-1 0-1 0 0,1 1 1 0 0,0 0-1 0 0,0-1 0 0 0,0 1 1 0 0,0 0-1 0 0,0 0 0 0 0,0 0 1 0 0,-1 0-1 0 0,1 0 1 0 0,0 0-1 0 0,0 0 0 0 0,0 1 1 0 0,0-1-1 0 0,0 1 1 0 0,0 0-1 0 0,-1-1 0 0 0,1 1 1 0 0,0 0-1 0 0,-1 0 0 0 0,1 0 1 0 0,0 0-1 0 0,-1 0 1 0 0,1 0-1 0 0,-1 1 0 0 0,0-1 1 0 0,1 0-1 0 0,1 3 1 0 0,2 3 111 0 0,1 0 1 0 0,-1 0-1 0 0,0 0 1 0 0,7 14 0 0 0,-11-17-96 0 0,1 0 0 0 0,-1 0 0 0 0,0 0 1 0 0,0 0-1 0 0,0 0 0 0 0,0 6 0 0 0,-1-6 8 0 0,0 0-1 0 0,1 1 0 0 0,0-1 1 0 0,0 0-1 0 0,0 0 1 0 0,2 5-1 0 0,4 9 182 0 0,-6-15-178 0 0,0 0-1 0 0,0 0 1 0 0,0 0-1 0 0,0 0 1 0 0,1-1-1 0 0,-1 1 1 0 0,1 0-1 0 0,-1-1 1 0 0,1 1 0 0 0,0-1-1 0 0,0 0 1 0 0,0 1-1 0 0,4 2 1 0 0,-2-2 13 0 0,0-1 1 0 0,1 1-1 0 0,-1-1 1 0 0,0 0 0 0 0,1 0-1 0 0,-1-1 1 0 0,1 1-1 0 0,5 0 1 0 0,-3 0 23 0 0,0 1 1 0 0,0 0-1 0 0,-1 0 1 0 0,8 5-1 0 0,-9-5-16 0 0,-1 0 0 0 0,1-1 0 0 0,0 1 0 0 0,0-1 0 0 0,0 0 0 0 0,0 0 0 0 0,0-1 0 0 0,0 0 0 0 0,10 2 0 0 0,-7-3 18 0 0,-1 2-1 0 0,1-1 1 0 0,-1 1-1 0 0,1 0 0 0 0,-1 0 1 0 0,0 1-1 0 0,0 0 1 0 0,0 0-1 0 0,-1 0 1 0 0,1 1-1 0 0,-1 0 0 0 0,7 6 1 0 0,-11-9-66 0 0,0 0 0 0 0,0 0 0 0 0,0-1 1 0 0,0 1-1 0 0,1 0 0 0 0,-1-1 0 0 0,0 0 1 0 0,1 1-1 0 0,-1-1 0 0 0,0 0 0 0 0,1 0 0 0 0,-1 0 1 0 0,0-1-1 0 0,1 1 0 0 0,1-1 0 0 0,34-12 364 0 0,-32 11-297 0 0,1-1 0 0 0,0 1 0 0 0,0 0 1 0 0,9-1-1 0 0,-11 2-22 0 0,0 1 0 0 0,-1-1 1 0 0,1 0-1 0 0,-1-1 0 0 0,1 1 0 0 0,-1-1 1 0 0,0 0-1 0 0,1 0 0 0 0,-1 0 0 0 0,0 0 1 0 0,0-1-1 0 0,3-3 0 0 0,-5 5-54 0 0,0-1 0 0 0,0 1 1 0 0,0 0-1 0 0,0 0 0 0 0,0 0 0 0 0,0 0 1 0 0,0 0-1 0 0,0 1 0 0 0,1-1 0 0 0,-1 1 0 0 0,0-1 1 0 0,0 1-1 0 0,0 0 0 0 0,4 0 0 0 0,21-6 371 0 0,-24 5-348 0 0,0 0 1 0 0,0 0 0 0 0,0 0 0 0 0,0 0-1 0 0,0 1 1 0 0,1 0 0 0 0,-1-1 0 0 0,0 1 0 0 0,0 0-1 0 0,0 1 1 0 0,4 0 0 0 0,-3-1 7 0 0,0 1 0 0 0,1-1 1 0 0,-1 0-1 0 0,0 0 0 0 0,7-2 0 0 0,2-1 5 0 0,-8 1 6 0 0,0 0 1 0 0,0 1 0 0 0,0 0-1 0 0,0 0 1 0 0,0 0 0 0 0,1 1 0 0 0,-1 0-1 0 0,0 0 1 0 0,1 0 0 0 0,-1 0-1 0 0,5 2 1 0 0,-6-2-18 0 0,-1 0 0 0 0,1 0 0 0 0,-1 0-1 0 0,1-1 1 0 0,-1 1 0 0 0,1-1 0 0 0,-1 0 0 0 0,0 0 0 0 0,1 0 0 0 0,-1 0-1 0 0,0-1 1 0 0,0 1 0 0 0,0-1 0 0 0,5-3 0 0 0,21-8 395 0 0,-24 11-349 0 0,1 0 0 0 0,-1 0 0 0 0,0-1 0 0 0,1 0 0 0 0,5-4 0 0 0,-6 4-16 0 0,0 0 0 0 0,0 0 0 0 0,0 0 0 0 0,1 1 1 0 0,6-2-1 0 0,-8 2-53 0 0,-1 1 0 0 0,0 0 1 0 0,1-1-1 0 0,-1 1 0 0 0,0-1 0 0 0,0 0 1 0 0,0 0-1 0 0,0 0 0 0 0,0-1 1 0 0,-1 1-1 0 0,1-1 0 0 0,-1 1 0 0 0,1-1 1 0 0,-1 0-1 0 0,0 0 0 0 0,0 0 1 0 0,0 0-1 0 0,-1 0 0 0 0,3-5 1 0 0,-2 5-50 0 0,0 0 0 0 0,0 0 0 0 0,0 0 0 0 0,1 0 0 0 0,0 1 0 0 0,-1-1 0 0 0,1 1 1 0 0,0 0-1 0 0,0-1 0 0 0,0 2 0 0 0,7-4 0 0 0,-6 3-3 0 0,-1 0 0 0 0,1 0-1 0 0,-1-1 1 0 0,1 1 0 0 0,-1-1 0 0 0,0 0-1 0 0,0 1 1 0 0,5-7 0 0 0,-7 7 39 0 0,1 0 0 0 0,0 0 1 0 0,0 1-1 0 0,0-1 0 0 0,0 1 0 0 0,0-1 0 0 0,0 1 1 0 0,0 0-1 0 0,0 0 0 0 0,3-2 0 0 0,-3 2 1 0 0,1 0-1 0 0,-1 0 0 0 0,0 0 1 0 0,0 0-1 0 0,1-1 0 0 0,-1 1 1 0 0,0-1-1 0 0,-1 0 0 0 0,1 0 1 0 0,2-2-1 0 0,13-18-115 0 0,-13 17 60 0 0,0 0 0 0 0,0 0 1 0 0,0 0-1 0 0,-1 0 0 0 0,1-1 0 0 0,-1 0 0 0 0,-1 1 0 0 0,1-1 0 0 0,-1 0 0 0 0,0 0 1 0 0,2-13-1 0 0,-4 17 29 0 0,0 1 0 0 0,-1-1 1 0 0,1 0-1 0 0,-1 0 1 0 0,1 0-1 0 0,-1 1 0 0 0,0-1 1 0 0,0 0-1 0 0,0 1 0 0 0,0-1 1 0 0,0 1-1 0 0,0-1 1 0 0,0 1-1 0 0,0-1 0 0 0,-1 1 1 0 0,1 0-1 0 0,0-1 0 0 0,-1 1 1 0 0,1 0-1 0 0,-1 0 1 0 0,-2-1-1 0 0,-14-14-233 0 0,17 14 232 0 0,0-1 0 0 0,0 1 0 0 0,0 0 0 0 0,1 0 0 0 0,-1 0 0 0 0,1 0 0 0 0,0 0 0 0 0,-1-1 0 0 0,1 1 0 0 0,0 0 0 0 0,0 0 0 0 0,0-1 0 0 0,1 1 0 0 0,-1 0 0 0 0,0 0 0 0 0,1 0 0 0 0,0-1 0 0 0,-1 1 0 0 0,2-2 0 0 0,20-40-635 0 0,-21 43 619 0 0,28-65-450 0 0,-12 52 363 0 0,0 0 53 0 0,-12 8 58 0 0,1 1 1 0 0,-1-1-1 0 0,1 1 1 0 0,0 0-1 0 0,0 0 1 0 0,1 1-1 0 0,-1 0 1 0 0,1 0-1 0 0,0 0 1 0 0,0 1-1 0 0,10-3 1 0 0,-6 3 92 0 0,-1 0-1 0 0,0-1 1 0 0,0-1 0 0 0,19-9-1 0 0,14-11 189 0 0,-34 21-259 0 0,1-1 1 0 0,-1 0-1 0 0,-1 0 0 0 0,1-1 1 0 0,-1 0-1 0 0,0-1 0 0 0,14-14 1 0 0,-21 20-8 0 0,0 0 1 0 0,0-1-1 0 0,0 1 0 0 0,1 0 1 0 0,-1 0-1 0 0,0 0 0 0 0,0 0 1 0 0,1 0-1 0 0,-1 0 1 0 0,1 0-1 0 0,-1 1 0 0 0,1-1 1 0 0,-1 0-1 0 0,1 1 0 0 0,-1-1 1 0 0,1 1-1 0 0,0 0 1 0 0,-1-1-1 0 0,1 1 0 0 0,2 0 1 0 0,2 0 20 0 0,-1 1 0 0 0,1 0-1 0 0,-1 0 1 0 0,10 4 0 0 0,1-1 28 0 0,-2-1-14 0 0,-12-3-30 0 0,-1 0 0 0 0,1 0 0 0 0,0 0 0 0 0,0 0 0 0 0,-1 1 0 0 0,1-1 0 0 0,0 1 0 0 0,-1-1 0 0 0,1 1-1 0 0,0-1 1 0 0,-1 1 0 0 0,1 0 0 0 0,-1 0 0 0 0,1 0 0 0 0,-1 0 0 0 0,1 0 0 0 0,-1 0 0 0 0,0 0 0 0 0,0 0-1 0 0,1 1 1 0 0,-1-1 0 0 0,0 0 0 0 0,0 1 0 0 0,0-1 0 0 0,1 4 0 0 0,0 2 8 0 0,0-2 23 0 0,-1 0 0 0 0,1 1 0 0 0,0-1 0 0 0,1 0 0 0 0,-1 0 0 0 0,1-1 0 0 0,0 1 1 0 0,6 7-1 0 0,-8-10-26 0 0,1 0 0 0 0,-1 0 0 0 0,0 0 1 0 0,0 0-1 0 0,0 0 0 0 0,0 0 1 0 0,0 0-1 0 0,1 5 0 0 0,-1-5 3 0 0,0 1-1 0 0,0 0 0 0 0,0-1 0 0 0,0 1 0 0 0,0-1 0 0 0,1 0 0 0 0,-1 1 0 0 0,1-1 0 0 0,1 2 0 0 0,-1-2 0 0 0,0 0-1 0 0,1-1 1 0 0,-1 1-1 0 0,0-1 0 0 0,1 1 1 0 0,-1-1-1 0 0,1 0 1 0 0,-1 0-1 0 0,1 0 0 0 0,0 0 1 0 0,-1-1-1 0 0,1 1 1 0 0,0-1-1 0 0,-1 1 0 0 0,1-1 1 0 0,0 0-1 0 0,5-1 1 0 0,2 0 35 0 0,-1 0 0 0 0,1-1 0 0 0,15-6 0 0 0,1 5 86 0 0,-23 4-116 0 0,0-1-1 0 0,-1 0 1 0 0,1-1-1 0 0,0 1 1 0 0,-1 0-1 0 0,1-1 1 0 0,-1 1-1 0 0,1-1 1 0 0,2-1-1 0 0,-4 2-12 0 0,2 0-14 0 0,4 3 89 0 0,-5-2-64 0 0,3 1 5 0 0,0 0 1 0 0,0-1-1 0 0,0 1 0 0 0,0-1 1 0 0,1-1-1 0 0,5 1 1 0 0,-9 0-9 0 0,1-1 0 0 0,0 1 0 0 0,-1-1 0 0 0,1 1-1 0 0,0 0 1 0 0,-1 0 0 0 0,1 0 0 0 0,3 2 0 0 0,-4-2-2 0 0,0 0 0 0 0,0 0 1 0 0,0 0-1 0 0,0 0 0 0 0,0 0 0 0 0,0-1 0 0 0,0 1 1 0 0,1-1-1 0 0,-1 1 0 0 0,0-1 0 0 0,1 0 0 0 0,-1 0 0 0 0,0 0 1 0 0,0 0-1 0 0,3-1 0 0 0,26-2 102 0 0,-28 3-90 0 0,1 0 1 0 0,0 0-1 0 0,0-1 0 0 0,-1 1 0 0 0,1-1 0 0 0,0 0 0 0 0,-1 1 0 0 0,1-2 0 0 0,-1 1 0 0 0,1 0 0 0 0,6-5 0 0 0,-4 3 12 0 0,1 0 1 0 0,-1 1-1 0 0,1-1 0 0 0,0 1 1 0 0,0 0-1 0 0,0 1 0 0 0,0 0 1 0 0,10-1-1 0 0,15-2 62 0 0,-27 3-75 0 0,0 1 0 0 0,0 0 0 0 0,0 0 0 0 0,0 0 0 0 0,0 0 1 0 0,0 1-1 0 0,9 2 0 0 0,21 2 69 0 0,-34-5-84 0 0,1 0 1 0 0,0 1-1 0 0,0-1 1 0 0,-1 0-1 0 0,1 1 0 0 0,0-1 1 0 0,0 1-1 0 0,-1-1 1 0 0,1 1-1 0 0,-1 0 1 0 0,1 0-1 0 0,0 0 1 0 0,-1 0-1 0 0,0 0 0 0 0,1 0 1 0 0,-1 0-1 0 0,0 0 1 0 0,1 1-1 0 0,-1-1 1 0 0,0 0-1 0 0,0 1 0 0 0,0-1 1 0 0,1 3-1 0 0,1 1 36 0 0,-1 1 0 0 0,1 0 0 0 0,-1 0 0 0 0,2 9 0 0 0,-2-7-25 0 0,4 4-18 0 0,-1-1 18 0 0,-1-10 47 0 0,-2-1-56 0 0,1 0-1 0 0,-1 1 0 0 0,1-1 0 0 0,0 0 0 0 0,0 0 0 0 0,-1 0-1 0 0,1 0 1 0 0,0 0 0 0 0,-1-1 0 0 0,1 1 0 0 0,0-1 0 0 0,-1 0 0 0 0,1 0 0 0 0,-1 1 0 0 0,4-3-1 0 0,3 0 33 0 0,-8 3-33 0 0,0 0 1 0 0,0 0 0 0 0,1-1-1 0 0,-1 1 1 0 0,0-1-1 0 0,0 1 1 0 0,0-1 0 0 0,0 1-1 0 0,1-1 1 0 0,-1 1 0 0 0,0-1-1 0 0,0 0 1 0 0,0 0-1 0 0,0 1 1 0 0,-1-1 0 0 0,2-1-1 0 0,3-4 60 0 0,4-2-150 0 0,-1-1 0 0 0,0-1 0 0 0,-1 1-1 0 0,0-1 1 0 0,6-13 0 0 0,-5 3-377 0 0,-2 1 1 0 0,8-38-1 0 0,-13 53 418 0 0,1 0 0 0 0,-1 0 0 0 0,1 0-1 0 0,0 0 1 0 0,1 0 0 0 0,-1 0 0 0 0,1 0 0 0 0,-1 1 0 0 0,1-1 0 0 0,6-4 0 0 0,-5 4 1 0 0,-1 0 1 0 0,1 0-1 0 0,-1 0 1 0 0,0-1-1 0 0,0 1 0 0 0,0-1 1 0 0,3-8-1 0 0,-3 7 24 0 0,0-1 0 0 0,1 1 0 0 0,0 0-1 0 0,0 0 1 0 0,6-6 0 0 0,-1 0 82 0 0,0-2-280 0 0,0-1 0 0 0,-1 0 0 0 0,-1 0 0 0 0,0-1-1 0 0,-1 0 1 0 0,4-19 0 0 0,1 1-103 0 0,-9 29 259 0 0,0 0 1 0 0,0 1 0 0 0,0-1 0 0 0,1 0 0 0 0,0 1-1 0 0,0-1 1 0 0,0 1 0 0 0,0 0 0 0 0,1 0 0 0 0,-1 1-1 0 0,1-1 1 0 0,0 1 0 0 0,0-1 0 0 0,1 1-1 0 0,7-4 1 0 0,13-3-123 0 0,24-13 0 0 0,-31 10 317 0 0,-16 11-112 0 0,0 0 0 0 0,0 0 0 0 0,1 1 1 0 0,-1-1-1 0 0,1 1 0 0 0,-1-1 0 0 0,4 0 0 0 0,2-1-1 0 0,-6 2-13 0 0,-1 0-1 0 0,0 1 0 0 0,0-1 1 0 0,1 1-1 0 0,-1-1 0 0 0,1 1 0 0 0,-1 0 1 0 0,0-1-1 0 0,1 1 0 0 0,-1 0 0 0 0,1 0 1 0 0,-1 0-1 0 0,0 0 0 0 0,1 0 1 0 0,-1 0-1 0 0,1 1 0 0 0,-1-1 0 0 0,0 0 1 0 0,3 2-1 0 0,-1-2 9 0 0,0 1 0 0 0,0 0-1 0 0,0-1 1 0 0,0 0 0 0 0,0 1 0 0 0,0-1 0 0 0,0 0 0 0 0,0-1 0 0 0,0 1-1 0 0,0-1 1 0 0,5-1 0 0 0,14 0 62 0 0,-9 9-44 0 0,-3-4 25 0 0,-4-3-30 0 0,-1 2-1 0 0,1-1 1 0 0,-1 0 0 0 0,1 1 0 0 0,-1 0 0 0 0,9 5 0 0 0,-12-6-5 0 0,1 0 0 0 0,0 0 0 0 0,-1 0 1 0 0,1 0-1 0 0,0 0 0 0 0,-1-1 0 0 0,1 1 1 0 0,0-1-1 0 0,0 0 0 0 0,0 0 0 0 0,-1 0 1 0 0,1 0-1 0 0,3-1 0 0 0,-2 1 3 0 0,-1 0-1 0 0,0 0 1 0 0,0 0-1 0 0,0 0 1 0 0,1 0-1 0 0,-1 0 1 0 0,0 1 0 0 0,0 0-1 0 0,0-1 1 0 0,4 3-1 0 0,13 1 74 0 0,-18-4-93 0 0,1 0 0 0 0,-1 0 0 0 0,0 1 0 0 0,1-1-1 0 0,-1 1 1 0 0,0-1 0 0 0,0 1 0 0 0,1 0 0 0 0,-1 0 0 0 0,0 0 0 0 0,0 0 0 0 0,3 3-1 0 0,3 3 77 0 0,0 2 0 0 0,-1-1 0 0 0,0 1-1 0 0,0 0 1 0 0,-1 0 0 0 0,8 16-1 0 0,10 9 213 0 0,-6-11-123 0 0,-14-20-140 0 0,-1 0 0 0 0,1 0 0 0 0,0 0 0 0 0,0 0 0 0 0,0 0 0 0 0,0-1 0 0 0,0 1 0 0 0,0-1 0 0 0,6 1 0 0 0,17 11 106 0 0,7 17 113 0 0,-28-25-174 0 0,1 1 0 0 0,0-1-1 0 0,9 7 1 0 0,-16-13-77 0 0,6 3 46 0 0,-1 1 0 0 0,1 0-1 0 0,-1 0 1 0 0,0 0 0 0 0,0 0 0 0 0,0 1 0 0 0,-1 0-1 0 0,1 0 1 0 0,5 9 0 0 0,-8-9-18 0 0,0-1 1 0 0,1 0-1 0 0,-1 0 0 0 0,1 0 1 0 0,0 0-1 0 0,0 0 1 0 0,0-1-1 0 0,0 1 0 0 0,1-1 1 0 0,0 0-1 0 0,0 0 0 0 0,-1 0 1 0 0,2-1-1 0 0,3 3 1 0 0,-2-2 6 0 0,-1 1 1 0 0,0-1 0 0 0,0 1-1 0 0,0 0 1 0 0,-1 0 0 0 0,1 1-1 0 0,5 6 1 0 0,-3 0 41 0 0,1-1 0 0 0,0 1 0 0 0,1-1 0 0 0,0-1 1 0 0,1 0-1 0 0,12 9 0 0 0,-20-16-58 0 0,1 0 1 0 0,-1 1-1 0 0,0-1 1 0 0,0 1-1 0 0,0 0 1 0 0,0-1-1 0 0,0 1 1 0 0,2 5-1 0 0,-2-5 6 0 0,-1 0 0 0 0,1 1 0 0 0,1-1-1 0 0,-1 0 1 0 0,0 0 0 0 0,1 0 0 0 0,3 3-1 0 0,2 2 57 0 0,0-1-1 0 0,-1 1 0 0 0,0 0 1 0 0,0 0-1 0 0,-1 1 0 0 0,9 16 1 0 0,11 14 109 0 0,-3-7-191 0 0,-10-13 0 0 0,0-1 0 0 0,18 17 0 0 0,-25-28 0 0 0,60 53 0 0 0,-14-11 0 0 0,-29-32 0 0 0,41 22 0 0 0,-30-20 0 0 0,-19-10 0 0 0,3 3 0 0 0,39 16 0 0 0,-46-22 0 0 0,1 0 0 0 0,-2 0 0 0 0,1 1 0 0 0,-1 0 0 0 0,14 13 0 0 0,27 18 0 0 0,21 13 0 0 0,-58-41 0 0 0,0-2 0 0 0,18 9 0 0 0,-18-10 0 0 0,0 0 0 0 0,24 18 0 0 0,-27-17 0 0 0,1-1 0 0 0,0 0 0 0 0,23 10 0 0 0,-21-11 0 0 0,-1 0 0 0 0,0 1 0 0 0,13 9 0 0 0,51 36 0 0 0,-44-37 0 0 0,-26-13 0 0 0,-1 1 0 0 0,1 0 0 0 0,-1 0 0 0 0,10 6 0 0 0,53 49 0 0 0,-61-53 0 0 0,0 0 0 0 0,1-1 0 0 0,-1 0 0 0 0,15 5 0 0 0,13 5 0 0 0,-31-12 0 0 0,0 2 0 0 0,1-2 0 0 0,0 1 0 0 0,-1-1 0 0 0,1 1 0 0 0,0-2 0 0 0,0 1 0 0 0,9 1 0 0 0,11-6 0 0 0,-19 1 0 0 0,-1-1 0 0 0,-5 3 0 0 0,-1 0 0 0 0,0 0 0 0 0,0 0 0 0 0,1-1 0 0 0,-1 1 0 0 0,0 0 0 0 0,1 0 0 0 0,-1 0 0 0 0,0 0 0 0 0,0 0 0 0 0,1 0 0 0 0,-1 0 0 0 0,0 0 0 0 0,1 0 0 0 0,-1 0 0 0 0,0 0 0 0 0,1 0 0 0 0,-1 0 0 0 0,0 0 0 0 0,0 0 0 0 0,1 0 0 0 0,-1 0 0 0 0,0 0 0 0 0,1 1 0 0 0,-1-1 0 0 0,0 0 0 0 0,0 0 0 0 0,1 0 0 0 0,-1 0 0 0 0,0 1 0 0 0,0-1 0 0 0,0 0 0 0 0,1 0 0 0 0,-1 0 0 0 0,0 1 0 0 0,0-1 0 0 0,1 1 0 0 0,2 2 0 0 0,15 11 0 0 0,-14-13 0 0 0,-1 0 0 0 0,1-1 0 0 0,0 1 0 0 0,-1-1 0 0 0,1 0 0 0 0,-1 0 0 0 0,1 0 0 0 0,4 0 0 0 0,3-1 0 0 0,-6 0 0 0 0,-1 0 0 0 0,0-1 0 0 0,0 1 0 0 0,1-1 0 0 0,-1 0 0 0 0,0 0 0 0 0,0-1 0 0 0,7-5 0 0 0,9-4 0 0 0,-15 9 0 0 0,0 0 0 0 0,1 1 0 0 0,0 0 0 0 0,-1 0 0 0 0,1 0 0 0 0,0 1 0 0 0,0-1 0 0 0,0 1 0 0 0,0 1 0 0 0,7-1 0 0 0,-10 1 0 0 0,1 0 0 0 0,-1-1 0 0 0,0 0 0 0 0,1 0 0 0 0,-1 0 0 0 0,5-2 0 0 0,-5 2 0 0 0,-1 0 0 0 0,1 0 0 0 0,-1 0 0 0 0,1 1 0 0 0,0-1 0 0 0,-1 1 0 0 0,1-1 0 0 0,0 1 0 0 0,-1 0 0 0 0,1 0 0 0 0,0 0 0 0 0,5 1 0 0 0,-4 0 0 0 0,1-1 0 0 0,0 0 0 0 0,0 0 0 0 0,-1 0 0 0 0,1-1 0 0 0,0 1 0 0 0,-1-1 0 0 0,7-2 0 0 0,24-3 0 0 0,-24 5 0 0 0,0 0 0 0 0,0 0 0 0 0,19-6 0 0 0,-3 0 0 0 0,13 2 0 0 0,-31 4 0 0 0,-1 1 0 0 0,0-2 0 0 0,1 1 0 0 0,-1-1 0 0 0,0 0 0 0 0,0-1 0 0 0,0 0 0 0 0,9-5 0 0 0,-2 0 0 0 0,0 1 0 0 0,24-7 0 0 0,-6 2 0 0 0,-15 6 0 0 0,0 1 0 0 0,25-4 0 0 0,-25 5 0 0 0,11-1 0 0 0,-7 1 0 0 0,0-1 0 0 0,34-12 0 0 0,-42 13 0 0 0,0 0 0 0 0,0 0 0 0 0,16-1 0 0 0,31-8 0 0 0,-46 9 0 0 0,0 1 0 0 0,0 0 0 0 0,1 1 0 0 0,-1 1 0 0 0,27 0 0 0 0,54-9 0 0 0,-73 10 0 0 0,0-2 0 0 0,-1 0 0 0 0,33-8 0 0 0,39-1 0 0 0,-84 9 0 0 0,66-17 0 0 0,-15 0 0 0 0,39-8 0 0 0,-65 15 0 0 0,-29 9 0 0 0,0 0 0 0 0,1 1 0 0 0,-1 0 0 0 0,1 1 0 0 0,0-1 0 0 0,-1 1 0 0 0,9 0 0 0 0,3 0 0 0 0,0 0 0 0 0,33-8 0 0 0,-41 7 0 0 0,30 0 0 0 0,-33 2 0 0 0,1 0 0 0 0,-1-1 0 0 0,1 1 0 0 0,7-3 0 0 0,86-10 0 0 0,-94 11-21 0 0,0-1 0 0 0,0 0 0 0 0,0 0-1 0 0,-1-1 1 0 0,1 1 0 0 0,-1-1 0 0 0,0-1-1 0 0,0 1 1 0 0,0-1 0 0 0,0 0 0 0 0,-1 0-1 0 0,0-1 1 0 0,0 0 0 0 0,0 0 0 0 0,5-10-1 0 0,1-3-394 0 0,1 0-1 0 0,14-18 1 0 0,2-2-15 0 0,-3 11-24 0 0,-20 23 406 0 0,-1 1 0 0 0,0-1 1 0 0,0 0-1 0 0,0 0 1 0 0,0 0-1 0 0,-1-1 1 0 0,4-6-1 0 0,-2 1-162 0 0,1 0-1 0 0,10-15 0 0 0,-9 15 63 0 0,-1 1 1 0 0,8-18-1 0 0,-12 24 142 0 0,14-33-448 0 0,-14 34 419 0 0,-1 1 0 0 0,1-1 0 0 0,-1 1 1 0 0,1-1-1 0 0,0 1 0 0 0,0-1 0 0 0,0 1 1 0 0,0 0-1 0 0,0 0 0 0 0,5-3 0 0 0,7-5 8 0 0,-12 8 25 0 0,0 0 1 0 0,0 0-1 0 0,1 1 1 0 0,-1-1-1 0 0,0 1 1 0 0,1-1-1 0 0,3 0 0 0 0,55-22 219 0 0,-24 9-92 0 0,-28 12-71 0 0,0 0 0 0 0,0-1 0 0 0,-1 0-1 0 0,11-6 1 0 0,24-12 103 0 0,-38 21-98 0 0,4 4-50 0 0,-6-2 1 0 0,-2-1-5 0 0,0 1-1 0 0,1-1 0 0 0,-1 0 0 0 0,0 1 0 0 0,1-1 0 0 0,-1 0 0 0 0,1 0 0 0 0,-1 0 0 0 0,1 0 0 0 0,-1 0 1 0 0,0 0-1 0 0,1 0 0 0 0,-1-1 0 0 0,3 0 0 0 0,6-4 130 0 0,-10 3-133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23T21:40:49.564"/>
    </inkml:context>
    <inkml:brush xml:id="br0">
      <inkml:brushProperty name="width" value="0.1" units="cm"/>
      <inkml:brushProperty name="height" value="0.1" units="cm"/>
      <inkml:brushProperty name="color" value="#66CC00"/>
    </inkml:brush>
  </inkml:definitions>
  <inkml:trace contextRef="#ctx0" brushRef="#br0">1 131 6553 0 0,'20'-17'374'0'0,"6"-7"214"0"0,13-13-394 0 0,-36 34-143 0 0,0 0 0 0 0,0 0 1 0 0,0 0-1 0 0,0 1 0 0 0,0 0 1 0 0,0-1-1 0 0,1 1 0 0 0,-1 0 1 0 0,1 1-1 0 0,0-1 1 0 0,-1 1-1 0 0,1 0 0 0 0,4-2 1 0 0,-2 2 26 0 0,1 0 1 0 0,-1 0 0 0 0,0 0 0 0 0,0 1 0 0 0,0 0-1 0 0,1 0 1 0 0,10 2 0 0 0,-11-2 24 0 0,0 1 0 0 0,0-1 0 0 0,0-1 0 0 0,-1 1 0 0 0,1-1 0 0 0,0 0 0 0 0,8-2 0 0 0,26-4 385 0 0,-25 7-263 0 0,-1-1 0 0 0,24-4-1 0 0,-30 4-119 0 0,0 1 0 0 0,0 0-1 0 0,0 0 1 0 0,0 1 0 0 0,0 0-1 0 0,-1 0 1 0 0,1 1-1 0 0,0 0 1 0 0,14 6 0 0 0,26 5 366 0 0,61 12 841 0 0,-107-25-1275 0 0,-1 1 1 0 0,1-1-1 0 0,0 1 1 0 0,-1-1-1 0 0,1 1 1 0 0,-1 0-1 0 0,1-1 1 0 0,-1 1-1 0 0,1 0 1 0 0,-1 0-1 0 0,3 2 0 0 0,-6 3 16 0 0,-3-1 11 0 0,0-1 0 0 0,0 1-1 0 0,0-1 1 0 0,-11 7 0 0 0,14-10 148 0 0,2 0-204 0 0,0-1 0 0 0,-1 0 1 0 0,1 1-1 0 0,-1-1 1 0 0,1 1-1 0 0,0-1 1 0 0,-1 1-1 0 0,1-1 1 0 0,0 1-1 0 0,0 0 0 0 0,0-1 1 0 0,-1 1-1 0 0,1-1 1 0 0,0 1-1 0 0,0-1 1 0 0,0 1-1 0 0,0 0 1 0 0,0-1-1 0 0,0 1 0 0 0,0-1 1 0 0,0 1-1 0 0,0 0 1 0 0,0-1-1 0 0,0 1 1 0 0,0-1-1 0 0,1 1 1 0 0,-1-1-1 0 0,0 1 0 0 0,0-1 1 0 0,1 1-1 0 0,-1 0 1 0 0,0-1-1 0 0,1 1 1 0 0,-1-1-1 0 0,0 0 1 0 0,1 1-1 0 0,-1-1 0 0 0,1 1 1 0 0,0 0-1 0 0,1 0 21 0 0,0 1 0 0 0,0-1-1 0 0,0 1 1 0 0,0-1 0 0 0,0 0-1 0 0,0 0 1 0 0,0 0 0 0 0,4 1 0 0 0,34 3 322 0 0,-34-4-268 0 0,0-1 0 0 0,-1 1-1 0 0,1-1 1 0 0,0 2 0 0 0,-1-1 0 0 0,1 0 0 0 0,-1 1 0 0 0,0 0 0 0 0,9 5 0 0 0,3 4 197 0 0,-1 0 1 0 0,0 1 0 0 0,17 17 0 0 0,14 31 749 0 0,-42-55-889 0 0,-1 1 0 0 0,0-1 0 0 0,0 1 0 0 0,4 8 0 0 0,-5-8-46 0 0,1 0 0 0 0,-1 0 0 0 0,1-1 0 0 0,7 8 0 0 0,-4-4 105 0 0,0 0 0 0 0,0 1-1 0 0,-1 0 1 0 0,-1 0 0 0 0,9 20-1 0 0,-2-5 46 0 0,10 11 303 0 0,-16-27-357 0 0,0-1-1 0 0,-1 1 1 0 0,5 11 0 0 0,-4-5-80 0 0,-5-11-48 0 0,0 0-1 0 0,0 0 1 0 0,1 0-1 0 0,0 0 1 0 0,0 0 0 0 0,0-1-1 0 0,0 1 1 0 0,5 4-1 0 0,2-7 126 0 0,-5 0-154 0 0,-3-1-20 0 0,1 0-1 0 0,-1 1 0 0 0,0-1 1 0 0,1 0-1 0 0,-1 0 1 0 0,0 0-1 0 0,1 0 0 0 0,-1 0 1 0 0,0 0-1 0 0,1 0 1 0 0,-1 0-1 0 0,0 0 0 0 0,1-1 1 0 0,-1 1-1 0 0,0-1 1 0 0,2 0-1 0 0,1-1 39 0 0,0 0 0 0 0,-1 0 0 0 0,1 0 0 0 0,-1-1 0 0 0,0 0 0 0 0,1 1 0 0 0,-1-1 0 0 0,0 0 0 0 0,-1-1 0 0 0,1 1 0 0 0,2-5 1 0 0,-2 4-42 0 0,32-39-590 0 0,-32 40 526 0 0,0 0 1 0 0,0 0 0 0 0,1 0 0 0 0,-1 0-1 0 0,1 1 1 0 0,0-1 0 0 0,0 1-1 0 0,0 0 1 0 0,0 0 0 0 0,5-1-1 0 0,46-1 99 0 0,-42 1-35 0 0,1 0 11 0 0,1-1 0 0 0,22-10 0 0 0,-24 7 0 0 0,-12 5-20 0 0,1 1 0 0 0,0-1-1 0 0,0 1 1 0 0,0 0-1 0 0,0 0 1 0 0,0 0 0 0 0,0 0-1 0 0,0 0 1 0 0,0 0-1 0 0,0 0 1 0 0,1 1 0 0 0,-1-1-1 0 0,0 1 1 0 0,1-1-1 0 0,-1 1 1 0 0,0 0-1 0 0,5 0 1 0 0,-4 2 3 0 0,1 0-1 0 0,-1 1 0 0 0,0-1 1 0 0,0 1-1 0 0,0-1 1 0 0,0 1-1 0 0,-1 0 1 0 0,1 0-1 0 0,-1 0 0 0 0,4 6 1 0 0,17 38 37 0 0,-11-20-14 0 0,1 14 20 0 0,-12-34-38 0 0,1 0-1 0 0,0 0 1 0 0,1 0 0 0 0,5 12-1 0 0,-5-14-8 0 0,5 8 17 0 0,0 0-1 0 0,0-1 1 0 0,11 12-1 0 0,46 22 63 0 0,8 19 7 0 0,-72-64-85 0 0,1 0 0 0 0,0 0 0 0 0,0 1 1 0 0,0-1-1 0 0,0 0 0 0 0,-1 0 0 0 0,1-1 0 0 0,0 1 0 0 0,0 0 0 0 0,1-1 1 0 0,-1 1-1 0 0,0-1 0 0 0,0 0 0 0 0,3 1 0 0 0,34-3 52 0 0,-15 0-37 0 0,10-1 1 0 0,-30 3-12 0 0,1-1 0 0 0,0 0 0 0 0,0 1-1 0 0,0 0 1 0 0,-1 0 0 0 0,1 0 0 0 0,0 1 0 0 0,0 0-1 0 0,-1-1 1 0 0,1 2 0 0 0,0-1 0 0 0,8 4-1 0 0,-10-4-3 0 0,1 1 1 0 0,-1-2-1 0 0,0 1 0 0 0,1 0 0 0 0,-1-1 0 0 0,1 1 0 0 0,-1-1 0 0 0,0 0 0 0 0,1 0 0 0 0,4-1 1 0 0,25 3 24 0 0,-25 0-21 0 0,-4-1-3 0 0,-1 0 0 0 0,1 0 0 0 0,0 0 0 0 0,0 0-1 0 0,0-1 1 0 0,0 1 0 0 0,0-1 0 0 0,0 0 0 0 0,4-1 0 0 0,31-2 29 0 0,-13-3-14 0 0,-18 5-10 0 0,0 0 1 0 0,-1-1-1 0 0,0 0 0 0 0,1-1 1 0 0,6-3-1 0 0,-8 4-3 0 0,-1 0 0 0 0,0 1 0 0 0,1 0 0 0 0,-1 0 0 0 0,1 0 0 0 0,-1 1 0 0 0,1 0 0 0 0,0 0 1 0 0,-1 0-1 0 0,1 0 0 0 0,-1 1 0 0 0,1 0 0 0 0,-1 0 0 0 0,0 1 0 0 0,1 0 0 0 0,-1 0 0 0 0,0 0 0 0 0,6 3 0 0 0,-4-1 2 0 0,0-2-1 0 0,0 1 0 0 0,0-1 1 0 0,1 0-1 0 0,-1-1 0 0 0,0 0 1 0 0,1 0-1 0 0,-1 0 0 0 0,1-1 1 0 0,-1 0-1 0 0,0-1 0 0 0,1 0 1 0 0,-1 0-1 0 0,14-4 0 0 0,-17 5-6 0 0,-1-1 0 0 0,1 1 0 0 0,-1 0 0 0 0,0 0 0 0 0,1 1 0 0 0,-1-1 0 0 0,1 1 0 0 0,-1-1 0 0 0,0 1 0 0 0,1 0 0 0 0,-1 1 0 0 0,0-1 0 0 0,0 0 0 0 0,0 1 0 0 0,0 0 0 0 0,0-1 0 0 0,0 1 0 0 0,4 4 0 0 0,-3-3 0 0 0,1 0 0 0 0,0 0 0 0 0,0-1 0 0 0,0 1 0 0 0,0-1 0 0 0,6 1 0 0 0,16 2 0 0 0,21 4 0 0 0,-26 1 0 0 0,-19-8 0 0 0,1-1 0 0 0,-1 1 0 0 0,1-1 0 0 0,0 1 0 0 0,0-1 0 0 0,0 0 0 0 0,-1-1 0 0 0,1 1 0 0 0,7 0 0 0 0,-4-1 0 0 0,0 0 0 0 0,0 1 0 0 0,0 0 0 0 0,0 0 0 0 0,0 1 0 0 0,11 3 0 0 0,8 7 0 0 0,-22-9 0 0 0,0-1 0 0 0,0 0 0 0 0,1 0 0 0 0,-1-1 0 0 0,0 1 0 0 0,1-1 0 0 0,-1 0 0 0 0,1 0 0 0 0,6 0 0 0 0,-6-1 0 0 0,0 0 0 0 0,0 1 0 0 0,-1 0 0 0 0,1 0 0 0 0,0 0 0 0 0,0 0 0 0 0,-1 1 0 0 0,1 0 0 0 0,-1 0 0 0 0,1 0 0 0 0,-1 0 0 0 0,0 1 0 0 0,0 0 0 0 0,0 0 0 0 0,0 0 0 0 0,0 0 0 0 0,-1 0 0 0 0,5 6 0 0 0,15 10 0 0 0,-20-17 0 0 0,1 1 0 0 0,-1 0 0 0 0,1-1 0 0 0,-1 1 0 0 0,0 1 0 0 0,0-1 0 0 0,0 0 0 0 0,0 1 0 0 0,-1-1 0 0 0,0 1 0 0 0,1 0 0 0 0,1 5 0 0 0,13 19 0 0 0,-15-25 0 0 0,1 0 0 0 0,-1 0 0 0 0,1 0 0 0 0,0-1 0 0 0,0 1 0 0 0,0-1 0 0 0,1 1 0 0 0,-1-1 0 0 0,1 0 0 0 0,-1 0 0 0 0,8 2 0 0 0,-4 0 0 0 0,-5-3 0 0 0,1 2 0 0 0,-1-1 0 0 0,1 0 0 0 0,-1 0 0 0 0,0 1 0 0 0,0-1 0 0 0,0 1 0 0 0,0 0 0 0 0,-1-1 0 0 0,1 1 0 0 0,1 5 0 0 0,13 19 0 0 0,-15-26 0 0 0,0 0 0 0 0,0 0 0 0 0,0-1 0 0 0,0 1 0 0 0,0 0 0 0 0,0 0 0 0 0,0 0 0 0 0,0-1 0 0 0,0 1 0 0 0,0 0 0 0 0,1-1 0 0 0,-1 1 0 0 0,0-1 0 0 0,0 0 0 0 0,1 1 0 0 0,-1-1 0 0 0,0 0 0 0 0,3 0 0 0 0,-1 1 0 0 0,0-1 0 0 0,0 0 0 0 0,-1 1 0 0 0,1-1 0 0 0,0 1 0 0 0,0 0 0 0 0,-1 0 0 0 0,1 0 0 0 0,0 0 0 0 0,-1 1 0 0 0,1-1 0 0 0,-1 1 0 0 0,0-1 0 0 0,1 1 0 0 0,-1 0 0 0 0,0 0 0 0 0,0 0 0 0 0,2 3 0 0 0,18 14 0 0 0,-14-14 0 0 0,-6-4 0 0 0,1 0 0 0 0,-1 1 0 0 0,1 0 0 0 0,-1-1 0 0 0,0 1 0 0 0,0 0 0 0 0,0 0 0 0 0,0 0 0 0 0,0 0 0 0 0,0 1 0 0 0,0-1 0 0 0,-1 0 0 0 0,1 1 0 0 0,-1-1 0 0 0,2 5 0 0 0,6 14 0 0 0,-7-17 0 0 0,0 0 0 0 0,0 1 0 0 0,-1-1 0 0 0,1 1 0 0 0,-1-1 0 0 0,0 1 0 0 0,0 0 0 0 0,0 4 0 0 0,-1-5 0 0 0,0-1 0 0 0,1 1 0 0 0,-1-1 0 0 0,1 1 0 0 0,0-1 0 0 0,0 1 0 0 0,0-1 0 0 0,1 1 0 0 0,-1-1 0 0 0,1 0 0 0 0,0 0 0 0 0,0 0 0 0 0,0 0 0 0 0,3 3 0 0 0,3 5 0 0 0,-5-5 0 0 0,1-1 0 0 0,0 0 0 0 0,0 0 0 0 0,0 0 0 0 0,1-1 0 0 0,-1 1 0 0 0,1-1 0 0 0,6 4 0 0 0,-7-5 0 0 0,-1 0 0 0 0,1 1 0 0 0,-1 0 0 0 0,1 0 0 0 0,-1 0 0 0 0,0 0 0 0 0,-1 1 0 0 0,1-1 0 0 0,-1 1 0 0 0,0-1 0 0 0,0 1 0 0 0,0 0 0 0 0,1 5 0 0 0,0-2 0 0 0,0 1 0 0 0,0-1 0 0 0,8 11 0 0 0,-9-16 0 0 0,0 0 0 0 0,0 1 0 0 0,-1-1 0 0 0,1 0 0 0 0,-1 0 0 0 0,1 1 0 0 0,-1-1 0 0 0,0 1 0 0 0,0 0 0 0 0,-1-1 0 0 0,1 1 0 0 0,-1 0 0 0 0,1 4 0 0 0,-1-1 0 0 0,1-1 0 0 0,0 0 0 0 0,0 0 0 0 0,1 0 0 0 0,0 0 0 0 0,0 0 0 0 0,3 7 0 0 0,-2-7 0 0 0,0 0 0 0 0,-1 1 0 0 0,0 0 0 0 0,0 0 0 0 0,-1-1 0 0 0,1 1 0 0 0,-1 9 0 0 0,3 118 0 0 0,-5-125 0 0 0,0-1 0 0 0,-1 0 0 0 0,-4 15 0 0 0,-3-15 0 0 0,4-3 0 0 0,4-4 0 0 0,-1 0 0 0 0,1 1 0 0 0,-1-1 0 0 0,1 1 0 0 0,0-1 0 0 0,-1 1 0 0 0,1-1 0 0 0,0 1 0 0 0,-1 3 0 0 0,1-4 0 0 0,0 0 0 0 0,1 0 0 0 0,-1 0 0 0 0,1 1 0 0 0,-1-1 0 0 0,1 0 0 0 0,-1 1 0 0 0,1-1 0 0 0,0 0 0 0 0,0 1 0 0 0,0-1 0 0 0,0 1 0 0 0,0-1 0 0 0,0 0 0 0 0,0 1 0 0 0,0-1 0 0 0,0 1 0 0 0,1 1 0 0 0,0 1 0 0 0,2 4 0 0 0,-3-7 0 0 0,1-1 0 0 0,-1 1 0 0 0,0 0 0 0 0,0-1 0 0 0,1 1 0 0 0,-1 0 0 0 0,0-1 0 0 0,0 1 0 0 0,0 0 0 0 0,0-1 0 0 0,1 1 0 0 0,-1 0 0 0 0,0-1 0 0 0,0 1 0 0 0,-1 0 0 0 0,1-1 0 0 0,0 1 0 0 0,0 0 0 0 0,0-1 0 0 0,0 1 0 0 0,-1 1 0 0 0,0 1 0 0 0,1-1 0 0 0,-1 1 0 0 0,1 0 0 0 0,0 0 0 0 0,0 0 0 0 0,0 0 0 0 0,0 0 0 0 0,0-1 0 0 0,1 1 0 0 0,-1 0 0 0 0,1 0 0 0 0,0 0 0 0 0,0-1 0 0 0,0 1 0 0 0,0 0 0 0 0,0-1 0 0 0,0 1 0 0 0,1-1 0 0 0,-1 0 0 0 0,1 1 0 0 0,0-1 0 0 0,0 0 0 0 0,0 0 0 0 0,0 0 0 0 0,0 0 0 0 0,0 0 0 0 0,3 1 0 0 0,-1 0 0 0 0,1 0 0 0 0,-1 0 0 0 0,0 0 0 0 0,0 1 0 0 0,-1 0 0 0 0,1-1 0 0 0,-1 1 0 0 0,0 0 0 0 0,0 1 0 0 0,0-1 0 0 0,-1 0 0 0 0,1 1 0 0 0,-1 0 0 0 0,0-1 0 0 0,2 8 0 0 0,1 1 0 0 0,1 0 0 0 0,10 17 0 0 0,-9-18 0 0 0,0 1 0 0 0,6 18 0 0 0,-9-20 0 0 0,-1-1 0 0 0,0 1 0 0 0,-1-1 0 0 0,-1 1 0 0 0,1 0 0 0 0,-1 16 0 0 0,-1-21 0 0 0,0 1 0 0 0,0 0 0 0 0,-1 0 0 0 0,1 0 0 0 0,-3 10 0 0 0,2-15 0 0 0,1 0 0 0 0,-1-1 0 0 0,0 1 0 0 0,1 0 0 0 0,-1-1 0 0 0,0 1 0 0 0,0 0 0 0 0,0-1 0 0 0,0 1 0 0 0,-1-1 0 0 0,1 0 0 0 0,0 1 0 0 0,-1-1 0 0 0,1 0 0 0 0,0 0 0 0 0,-1 0 0 0 0,0 0 0 0 0,1 0 0 0 0,-1 0 0 0 0,1 0 0 0 0,-4 1 0 0 0,-73 33 0 0 0,66-30 0 0 0,0 1 0 0 0,0 0 0 0 0,1 1 0 0 0,-1 0 0 0 0,2 0 0 0 0,-1 1 0 0 0,-11 12 0 0 0,21-19 0 0 0,0 1 0 0 0,0-1 0 0 0,0 0 0 0 0,0 0 0 0 0,0 0 0 0 0,0 0 0 0 0,0 0 0 0 0,-1 0 0 0 0,1 0 0 0 0,0 0 0 0 0,-1-1 0 0 0,1 1 0 0 0,-1 0 0 0 0,1-1 0 0 0,-1 1 0 0 0,1-1 0 0 0,-1 0 0 0 0,1 1 0 0 0,-1-1 0 0 0,1 0 0 0 0,-1 0 0 0 0,1 0 0 0 0,-1 0 0 0 0,0 0 0 0 0,1 0 0 0 0,-1-1 0 0 0,1 1 0 0 0,-1 0 0 0 0,1-1 0 0 0,-1 1 0 0 0,1-1 0 0 0,-1 0 0 0 0,1 1 0 0 0,0-1 0 0 0,-1 0 0 0 0,1 0 0 0 0,0 0 0 0 0,0 0 0 0 0,0 0 0 0 0,-1 0 0 0 0,1 0 0 0 0,0 0 0 0 0,0-1 0 0 0,1 1 0 0 0,-1 0 0 0 0,0-1 0 0 0,0 1 0 0 0,0-3 0 0 0,-7-8-85 0 0,1 1 0 0 0,-1-1 0 0 0,-13-13 0 0 0,20 25 66 0 0,0-1 0 0 0,0 0-1 0 0,-1 0 1 0 0,1 1 0 0 0,0-1-1 0 0,0 1 1 0 0,0-1-1 0 0,0 1 1 0 0,-1-1 0 0 0,1 1-1 0 0,0 0 1 0 0,0 0 0 0 0,-1 0-1 0 0,1-1 1 0 0,0 1-1 0 0,0 0 1 0 0,-1 1 0 0 0,1-1-1 0 0,0 0 1 0 0,0 0 0 0 0,-1 0-1 0 0,1 1 1 0 0,0-1-1 0 0,0 1 1 0 0,-2 0 0 0 0,-32 19-40 0 0,19-11 90 0 0,-9 8-9 0 0,23-15-20 0 0,0 0 0 0 0,-1 0 0 0 0,1 0 0 0 0,0 0 0 0 0,-1-1 0 0 0,0 1 0 0 0,1-1 0 0 0,-1 0 0 0 0,0 0 0 0 0,1 0 0 0 0,-1 0 0 0 0,0 0 0 0 0,0-1 0 0 0,0 1 0 0 0,0-1 1 0 0,-3 0-1 0 0,-40 7 28 0 0,41-5-25 0 0,-2-1-1 0 0,1 0 1 0 0,0 0-1 0 0,0 0 1 0 0,0-1-1 0 0,0 0 1 0 0,0 0 0 0 0,-11-2-1 0 0,12 1 0 0 0,0 1 0 0 0,0 0 0 0 0,0 0 0 0 0,0 1 0 0 0,0-1 0 0 0,1 1 0 0 0,-1 0-1 0 0,0 0 1 0 0,0 1 0 0 0,0-1 0 0 0,1 1 0 0 0,-8 4 0 0 0,-11 3 6 0 0,-44 24 45 0 0,54-28-45 0 0,0-1 1 0 0,-1-1 0 0 0,1 0-1 0 0,-1-1 1 0 0,0-1-1 0 0,0 0 1 0 0,0-1 0 0 0,1 0-1 0 0,-1-1 1 0 0,0 0 0 0 0,-20-6-1 0 0,33 7-9 0 0,-3-1 1 0 0,0 0 0 0 0,0 0 0 0 0,0 0 0 0 0,0 0 1 0 0,0 1-1 0 0,0 0 0 0 0,0 0 0 0 0,0 0 0 0 0,0 0 1 0 0,0 0-1 0 0,0 1 0 0 0,0 0 0 0 0,0 0 0 0 0,0 0 0 0 0,1 0 1 0 0,-1 1-1 0 0,-6 2 0 0 0,-5 5 24 0 0,-32 11-1 0 0,0-1 12 0 0,39-15-30 0 0,0-1 1 0 0,-1 0-1 0 0,-12 2 1 0 0,13-3 5 0 0,1 0 0 0 0,-1 0 0 0 0,-11 6 0 0 0,16-7-11 0 0,0 1 0 0 0,1-1 0 0 0,-1 1 0 0 0,1 0 0 0 0,-1 0 0 0 0,1 0 0 0 0,0 1 0 0 0,0-1 0 0 0,0 0 0 0 0,0 1 0 0 0,0-1 0 0 0,0 1 0 0 0,-1 3 0 0 0,1-1 3 0 0,-1 0-1 0 0,0 0 0 0 0,0 0 0 0 0,-1 0 0 0 0,1 0 1 0 0,-1-1-1 0 0,0 1 0 0 0,0-1 0 0 0,-8 5 0 0 0,9-6 0 0 0,1 0 0 0 0,-1 1 0 0 0,1-1 0 0 0,0 0 0 0 0,0 1 0 0 0,-4 6 0 0 0,-1 4 5 0 0,6-12-7 0 0,0-1-1 0 0,0 1 0 0 0,0-1 1 0 0,-1 0-1 0 0,1 1 0 0 0,0-1 1 0 0,-1 0-1 0 0,1 0 0 0 0,0 0 1 0 0,-1 0-1 0 0,1 0 0 0 0,-1 0 1 0 0,1 0-1 0 0,-1-1 1 0 0,0 1-1 0 0,1-1 0 0 0,-1 1 1 0 0,0-1-1 0 0,1 1 0 0 0,-1-1 1 0 0,0 0-1 0 0,0 0 0 0 0,1 0 1 0 0,-1 0-1 0 0,0 0 1 0 0,-2-1-1 0 0,4 2 0 0 0,-1-1-1 0 0,1 1 1 0 0,-1-1-1 0 0,1 1 1 0 0,-1-1 0 0 0,0 0-1 0 0,1 1 1 0 0,-1-1 0 0 0,1 0-1 0 0,-1 0 1 0 0,0 1 0 0 0,1-1-1 0 0,-1 0 1 0 0,0 0 0 0 0,1 0-1 0 0,-1 0 1 0 0,0 0 0 0 0,1 0-1 0 0,-1 0 1 0 0,0 0 0 0 0,0 0-1 0 0,-1-3-6 0 0,0 0 1 0 0,0-1-1 0 0,1 1 0 0 0,0 0 0 0 0,-1-1 0 0 0,1 1 1 0 0,0-1-1 0 0,1 0 0 0 0,-1-4 0 0 0,-3-41-670 0 0,4 41 579 0 0,-1 0-1 0 0,0 1 0 0 0,0-1 0 0 0,-1 0 0 0 0,0 1 0 0 0,-5-12 0 0 0,6 15 41 0 0,-1 0-1 0 0,0 0 0 0 0,0 0 1 0 0,0 1-1 0 0,0-1 0 0 0,-1 1 1 0 0,1-1-1 0 0,-1 1 1 0 0,0 0-1 0 0,0 0 0 0 0,0 0 1 0 0,0 1-1 0 0,-6-4 0 0 0,7 5 44 0 0,0 1 1 0 0,0-1-1 0 0,1 1 0 0 0,-1 0 0 0 0,0 0 0 0 0,0 0 0 0 0,0 0 1 0 0,0 0-1 0 0,1 0 0 0 0,-1 1 0 0 0,0-1 0 0 0,0 1 0 0 0,0-1 1 0 0,1 1-1 0 0,-1-1 0 0 0,0 1 0 0 0,0 0 0 0 0,1 0 0 0 0,-1 0 1 0 0,-1 2-1 0 0,1-2 23 0 0,0 0 0 0 0,-1 1 0 0 0,1-1 0 0 0,0 0 0 0 0,0 0 0 0 0,-1 0 0 0 0,1-1 0 0 0,-1 1 0 0 0,1-1 0 0 0,-1 1 0 0 0,1-1 0 0 0,0 0 0 0 0,-5 0 0 0 0,-108-21 243 0 0,78 13-196 0 0,24 5-24 0 0,0 1 1 0 0,0 0-1 0 0,-20-1 1 0 0,19 2-20 0 0,10 1-4 0 0,0 0-1 0 0,0 0 1 0 0,0 0 0 0 0,0 0-1 0 0,0 0 1 0 0,1 1-1 0 0,-1 0 1 0 0,0 0-1 0 0,0 0 1 0 0,-6 3-1 0 0,8-3-3 0 0,0-1-1 0 0,0 1 0 0 0,0 0 0 0 0,0-1 0 0 0,0 0 0 0 0,0 1 0 0 0,0-1 0 0 0,0 0 1 0 0,0 0-1 0 0,-1 0 0 0 0,1 0 0 0 0,0 0 0 0 0,0-1 0 0 0,0 1 0 0 0,-2-1 0 0 0,1 0 2 0 0,0 0-1 0 0,1 1 0 0 0,-1 0 0 0 0,0-1 1 0 0,1 1-1 0 0,-1 0 0 0 0,-4 1 0 0 0,5-1-2 0 0,0 1 0 0 0,1 0-1 0 0,-1-1 1 0 0,1 1 0 0 0,-1 0-1 0 0,1 0 1 0 0,-1 0-1 0 0,1 0 1 0 0,-1 0 0 0 0,1 0-1 0 0,0 0 1 0 0,0 0 0 0 0,0 1-1 0 0,-1-1 1 0 0,1 0 0 0 0,0 1-1 0 0,1-1 1 0 0,-1 1 0 0 0,0-1-1 0 0,0 1 1 0 0,1-1 0 0 0,-1 1-1 0 0,1 0 1 0 0,-1 3 0 0 0,-1 5 23 0 0,0 0 0 0 0,1 0 0 0 0,0 13 1 0 0,0 1-4 0 0,-1-7 12 0 0,2 0 0 0 0,-1-1 1 0 0,2 1-1 0 0,0 0 0 0 0,1-1 0 0 0,1 1 1 0 0,1-1-1 0 0,5 18 0 0 0,19 65 145 0 0,-7 48 86 0 0,-10-17-26 0 0,-2-83-180 0 0,-4-23 9 0 0,-1 0 0 0 0,2 40-1 0 0,1 104 268 0 0,-7-158-328 0 0,1-1 1 0 0,0 1 0 0 0,1-1-1 0 0,0 0 1 0 0,0 0 0 0 0,1 0 0 0 0,8 16-1 0 0,-11-24-8 0 0,2 6 0 0 0,2 0 0 0 0,-1-1 0 0 0,1 1 0 0 0,0-1 0 0 0,0 0 0 0 0,7 8 0 0 0,-9-12 0 0 0,-1 0 0 0 0,1 0 0 0 0,0-1 0 0 0,0 1 0 0 0,0-1 0 0 0,0 1 0 0 0,0-1 0 0 0,0 0 0 0 0,0 0 0 0 0,1 0 0 0 0,-1 0 0 0 0,0 0 0 0 0,1 0 0 0 0,-1 0 0 0 0,0-1 0 0 0,1 1 0 0 0,-1-1 0 0 0,1 0 0 0 0,-1 0 0 0 0,1 0 0 0 0,-1 0 0 0 0,1 0 0 0 0,2-1 0 0 0,0-1 0 0 0,-1 1 0 0 0,0-1 0 0 0,0 0 0 0 0,0 0 0 0 0,8-5 0 0 0,-9 4 0 0 0,0 1 0 0 0,0 0 0 0 0,0 1 0 0 0,0-1 0 0 0,0 0 0 0 0,1 1 0 0 0,-1 0 0 0 0,0 0 0 0 0,1 0 0 0 0,-1 0 0 0 0,1 0 0 0 0,4 1 0 0 0,-7 0 0 0 0,0 0 0 0 0,0 0 0 0 0,0 0 0 0 0,0 0 0 0 0,0 0 0 0 0,0 1 0 0 0,0-1 0 0 0,0 0 0 0 0,0 1 0 0 0,-1-1 0 0 0,1 1 0 0 0,0-1 0 0 0,0 1 0 0 0,0-1 0 0 0,-1 1 0 0 0,1-1 0 0 0,0 1 0 0 0,-1 0 0 0 0,1-1 0 0 0,1 3 0 0 0,9 19 0 0 0,-10-19 0 0 0,0 1 0 0 0,1-1 0 0 0,-1 0 0 0 0,1 0 0 0 0,0 0 0 0 0,3 5 0 0 0,-2-4 0 0 0,0 0 0 0 0,0 1 0 0 0,-1-1 0 0 0,0 0 0 0 0,0 1 0 0 0,0 0 0 0 0,-1-1 0 0 0,1 1 0 0 0,-1 0 0 0 0,0 5 0 0 0,8 22 0 0 0,-5-23 0 0 0,1 0 0 0 0,0 1 0 0 0,0-2 0 0 0,1 1 0 0 0,0-1 0 0 0,0 1 0 0 0,10 8 0 0 0,-16-17 0 0 0,0 0 0 0 0,0 0 0 0 0,0 0 0 0 0,0 1 0 0 0,1-1 0 0 0,-1 0 0 0 0,0 0 0 0 0,0 0 0 0 0,1 1 0 0 0,-1-1 0 0 0,0 0 0 0 0,0 0 0 0 0,1 0 0 0 0,-1 0 0 0 0,0 0 0 0 0,0 0 0 0 0,1 0 0 0 0,-1 0 0 0 0,0 1 0 0 0,0-1 0 0 0,1 0 0 0 0,-1 0 0 0 0,0 0 0 0 0,1 0 0 0 0,-1 0 0 0 0,0-1 0 0 0,0 1 0 0 0,1 0 0 0 0,-1 0 0 0 0,0 0 0 0 0,0 0 0 0 0,1 0 0 0 0,-1 0 0 0 0,0 0 0 0 0,0 0 0 0 0,1-1 0 0 0,-1 1 0 0 0,0 0 0 0 0,0 0 0 0 0,0 0 0 0 0,1 0 0 0 0,-1-1 0 0 0,0 1 0 0 0,0 0 0 0 0,0 0 0 0 0,1-1 0 0 0,6-16 0 0 0,-3 7 0 0 0,5-11-177 0 0,-8 17 107 0 0,1-1-1 0 0,-1 0 1 0 0,1 1 0 0 0,0 0 0 0 0,1-1-1 0 0,-1 1 1 0 0,1 0 0 0 0,0 0-1 0 0,0 1 1 0 0,0-1 0 0 0,4-4 0 0 0,-6 8 69 0 0,0-1-1 0 0,-1 1 1 0 0,1 0 0 0 0,0-1 0 0 0,0 1 0 0 0,0 0 0 0 0,-1-1 0 0 0,1 1 0 0 0,0 0 0 0 0,0 0 0 0 0,0 0 0 0 0,0 0 0 0 0,0-1 0 0 0,0 1 0 0 0,-1 1 0 0 0,1-1-1 0 0,0 0 1 0 0,0 0 0 0 0,0 0 0 0 0,0 0 0 0 0,0 1 0 0 0,-1-1 0 0 0,1 0 0 0 0,0 1 0 0 0,0-1 0 0 0,0 0 0 0 0,-1 1 0 0 0,1-1 0 0 0,0 1 0 0 0,-1-1 0 0 0,1 1-1 0 0,0 0 1 0 0,0 1 0 0 0,3 2 10 0 0,-1 0-1 0 0,-1 1 0 0 0,1 0 0 0 0,3 8 0 0 0,6 9 10 0 0,-12-22-18 0 0,0 1 0 0 0,0-1 0 0 0,1 0 0 0 0,-1 0 0 0 0,0 0 0 0 0,0 1 0 0 0,1-1 0 0 0,-1 0 0 0 0,0 0 0 0 0,1 0 0 0 0,-1 0 0 0 0,0 1 0 0 0,0-1 0 0 0,1 0 0 0 0,-1 0 0 0 0,0 0 0 0 0,1 0 1 0 0,-1 0-1 0 0,0 0 0 0 0,1 0 0 0 0,-1 0 0 0 0,0 0 0 0 0,1 0 0 0 0,-1 0 0 0 0,0 0 0 0 0,1 0 0 0 0,-1 0 0 0 0,0 0 0 0 0,1 0 0 0 0,-1-1 0 0 0,0 1 0 0 0,1 0 0 0 0,8-12 19 0 0,-8 9-21 0 0,1-1 0 0 0,-1 1 0 0 0,0-1-1 0 0,0 0 1 0 0,0 0 0 0 0,0-5-1 0 0,-1-36-599 0 0,-2 0-1 0 0,-2 0 0 0 0,-2 1 0 0 0,-16-59 0 0 0,17 87 502 0 0,4 15-2 0 0,1 3-15 0 0,1-1 93 0 0,0 1 1 0 0,0 0-1 0 0,0-1 0 0 0,0 1 0 0 0,0-1 1 0 0,1 0-1 0 0,-1 1 0 0 0,0-1 0 0 0,1 0 1 0 0,-1 0-1 0 0,1 1 0 0 0,3 0 0 0 0,-3-1 33 0 0,0-1 0 0 0,1 0 0 0 0,-1 0 0 0 0,1-1 0 0 0,-1 1 0 0 0,1 0 0 0 0,-1-1 0 0 0,1 0 0 0 0,-1 1 0 0 0,0-1-1 0 0,1 0 1 0 0,-1 0 0 0 0,0 0 0 0 0,0-1 0 0 0,0 1 0 0 0,3-3 0 0 0,0 1 23 0 0,-1-1 1 0 0,1 1-1 0 0,0 0 1 0 0,0 0-1 0 0,0 1 1 0 0,6-2-1 0 0,-8 3-15 0 0,0 0 0 0 0,0 1-1 0 0,0-1 1 0 0,0 1-1 0 0,0 0 1 0 0,0 0 0 0 0,0 0-1 0 0,0 1 1 0 0,0-1 0 0 0,0 1-1 0 0,0-1 1 0 0,5 3 0 0 0,-7-3-10 0 0,0 1 0 0 0,0-1 0 0 0,1 0 0 0 0,-1 0 0 0 0,0 0 0 0 0,0 0 0 0 0,1 0 0 0 0,-1 0 1 0 0,0 0-1 0 0,0 0 0 0 0,1 0 0 0 0,-1-1 0 0 0,0 1 0 0 0,0 0 0 0 0,2-2 0 0 0,-1 2 5 0 0,0-1-1 0 0,0 0 1 0 0,0 1-1 0 0,0-1 0 0 0,0 1 1 0 0,0 0-1 0 0,0 0 1 0 0,0 0-1 0 0,0 0 1 0 0,0 0-1 0 0,3 0 0 0 0,2 1 20 0 0,-6-1-26 0 0,1 0 1 0 0,0 0-1 0 0,0 0 0 0 0,0 0 0 0 0,-1 0 1 0 0,1 1-1 0 0,0-1 0 0 0,0 1 1 0 0,-1-1-1 0 0,3 2 0 0 0,-2 0 3 0 0,-1 0 0 0 0,0 0 0 0 0,1 0 0 0 0,-1 0 0 0 0,0 0 0 0 0,0 0 0 0 0,0 1 0 0 0,-1-1 0 0 0,1 0 0 0 0,0 1 0 0 0,-1-1 0 0 0,1 0 0 0 0,-1 1-1 0 0,0-1 1 0 0,0 4 0 0 0,1 2 6 0 0,2 10 69 0 0,2 0-1 0 0,0 0 1 0 0,1 0 0 0 0,14 29-1 0 0,-16-30-16 0 0,-3-15-58 0 0,-1 0 1 0 0,0 0-1 0 0,1 0 1 0 0,-1 0-1 0 0,1 0 1 0 0,0 0-1 0 0,-1 0 1 0 0,1 0-1 0 0,2 2 1 0 0,-2-3 6 0 0,3-4 45 0 0,23-31 6 0 0,-15 16-159 0 0,-10 16 97 0 0,-1 0 0 0 0,1 1 0 0 0,0-1 0 0 0,0 0-1 0 0,0 1 1 0 0,0 0 0 0 0,0-1 0 0 0,0 1 0 0 0,0 0 0 0 0,0 0 0 0 0,0 0 0 0 0,0 0 0 0 0,1 0 0 0 0,-1 0 0 0 0,0 1 0 0 0,1-1 0 0 0,-1 1 0 0 0,0 0 0 0 0,1 0 0 0 0,-1 0 0 0 0,1 0 0 0 0,-1 0 0 0 0,0 0 0 0 0,1 0 0 0 0,-1 1 0 0 0,1-1 0 0 0,2 2 0 0 0,1 0 15 0 0,0 0 0 0 0,0 1 0 0 0,0 0 0 0 0,-1 0 0 0 0,1 0 0 0 0,-1 1 0 0 0,0-1 0 0 0,1 1 0 0 0,4 6 0 0 0,-9-9-14 0 0,0 1 0 0 0,1-1 0 0 0,-1 0-1 0 0,0 0 1 0 0,1 0 0 0 0,-1 0-1 0 0,1 0 1 0 0,0 0 0 0 0,-1 0 0 0 0,1 0-1 0 0,0-1 1 0 0,-1 1 0 0 0,1-1-1 0 0,0 1 1 0 0,0-1 0 0 0,-1 0-1 0 0,1 1 1 0 0,0-1 0 0 0,0 0 0 0 0,0 0-1 0 0,1 0 1 0 0,0-1 4 0 0,0 0 0 0 0,0 0 0 0 0,0 0 0 0 0,0-1-1 0 0,-1 1 1 0 0,1-1 0 0 0,-1 1 0 0 0,1-1 0 0 0,-1 0 0 0 0,0 0 0 0 0,5-4 0 0 0,-6 5-4 0 0,1 0 0 0 0,0 0 0 0 0,-1 0 0 0 0,1 0 0 0 0,0 0 1 0 0,0 1-1 0 0,0-1 0 0 0,0 0 0 0 0,0 1 0 0 0,0 0 0 0 0,0-1 0 0 0,0 1 1 0 0,0 0-1 0 0,0 0 0 0 0,0 0 0 0 0,0 0 0 0 0,0 1 0 0 0,0-1 1 0 0,0 0-1 0 0,0 1 0 0 0,0-1 0 0 0,0 1 0 0 0,0 0 0 0 0,-1 0 0 0 0,1 0 1 0 0,0 0-1 0 0,0 0 0 0 0,-1 0 0 0 0,1 0 0 0 0,0 0 0 0 0,-1 1 1 0 0,1-1-1 0 0,-1 1 0 0 0,0-1 0 0 0,0 1 0 0 0,1 0 0 0 0,-1-1 0 0 0,0 1 1 0 0,1 2-1 0 0,-2-2 3 0 0,1 0 1 0 0,0 1-1 0 0,1-1 1 0 0,-1 0-1 0 0,0 0 1 0 0,1 0 0 0 0,-1 0-1 0 0,4 3 1 0 0,-3-3 2 0 0,0 0 1 0 0,-1 1-1 0 0,1-1 1 0 0,0 0-1 0 0,-1 1 1 0 0,3 5-1 0 0,0 2 24 0 0,0 0-1 0 0,1 0 0 0 0,0-1 0 0 0,10 15 0 0 0,-14-22-27 0 0,0-1-1 0 0,0 0 1 0 0,1 1 0 0 0,-1-1-1 0 0,0 0 1 0 0,1 0-1 0 0,-1 1 1 0 0,1-1-1 0 0,0 0 1 0 0,-1-1 0 0 0,1 1-1 0 0,0 0 1 0 0,2 1-1 0 0,10 3 18 0 0,-4 6 25 0 0,31 26 45 0 0,-37-31-73 0 0,1 1-1 0 0,-1 0 0 0 0,-1 0 1 0 0,1 0-1 0 0,-1 0 0 0 0,-1 1 1 0 0,1-1-1 0 0,-1 1 0 0 0,-1-1 1 0 0,2 10-1 0 0,2 7 45 0 0,-3-18-54 0 0,0 0 0 0 0,1-1 0 0 0,-1 0 0 0 0,1 1 0 0 0,5 5 0 0 0,-5-5 13 0 0,1 0 0 0 0,-1-1-1 0 0,0 1 1 0 0,0 0 0 0 0,2 10 0 0 0,-3-12-10 0 0,0 0 1 0 0,0 0-1 0 0,0 0 1 0 0,0 0 0 0 0,1-1-1 0 0,-1 1 1 0 0,6 5 0 0 0,12 21 60 0 0,17 47 161 0 0,-28-58-164 0 0,-1 1 1 0 0,7 33-1 0 0,9 32 113 0 0,-19-72-135 0 0,-1 0 1 0 0,2 0 0 0 0,0-1 0 0 0,9 15-1 0 0,-13-23-40 0 0,1-1-1 0 0,-1 1 1 0 0,0-1-1 0 0,0 1 0 0 0,-1 0 1 0 0,1 0-1 0 0,-1 0 0 0 0,0 0 1 0 0,0 0-1 0 0,0 0 0 0 0,0 5 1 0 0,-1-8-5 0 0,0 0 0 0 0,0 0-1 0 0,0 0 1 0 0,0 1 0 0 0,0-1 0 0 0,0 0 0 0 0,0 0 0 0 0,-1 0 0 0 0,1 0 0 0 0,0 1 0 0 0,-1-1 0 0 0,1 0 0 0 0,-1 0 0 0 0,0 2 0 0 0,0-3-3 0 0,0 0 1 0 0,0 1 0 0 0,0-1-1 0 0,0 0 1 0 0,0 1 0 0 0,0-1-1 0 0,0 0 1 0 0,0 0 0 0 0,0 0-1 0 0,0 0 1 0 0,0 0-1 0 0,0 0 1 0 0,0 0 0 0 0,0 0-1 0 0,0 0 1 0 0,0 0 0 0 0,0-1-1 0 0,0 1 1 0 0,0 0 0 0 0,0-1-1 0 0,0 1 1 0 0,-1-1-1 0 0,-37-17 110 0 0,39 17-80 0 0,-5 7 9 0 0,4-4-39 0 0,0 0-1 0 0,1 0 0 0 0,-1 0 0 0 0,0 0 1 0 0,1 0-1 0 0,-1 0 0 0 0,1 0 0 0 0,-1 1 1 0 0,1-1-1 0 0,0 0 0 0 0,0 0 0 0 0,0 0 1 0 0,1 1-1 0 0,-1-1 0 0 0,0 0 0 0 0,1 0 1 0 0,-1 0-1 0 0,1 1 0 0 0,0-1 0 0 0,0 0 1 0 0,0 0-1 0 0,0 0 0 0 0,1 2 0 0 0,16 20 0 0 0,-2 1 0 0 0,-1 1 0 0 0,20 45 0 0 0,3 6 0 0 0,-36-70 0 0 0,0 0 0 0 0,1-1 0 0 0,0 1 0 0 0,0-1 0 0 0,1 1 0 0 0,0-1 0 0 0,0 0 0 0 0,0-1 0 0 0,1 1 0 0 0,10 9 0 0 0,-12-12 0 0 0,1 1 0 0 0,-1-1 0 0 0,1 1 0 0 0,-1 0 0 0 0,0-1 0 0 0,3 6 0 0 0,10 13 0 0 0,-6-8 0 0 0,-9-12 0 0 0,0-1 0 0 0,-1 1 0 0 0,1-1 0 0 0,0 1 0 0 0,0-1 0 0 0,0 1 0 0 0,1-1 0 0 0,-1 0 0 0 0,0 1 0 0 0,0-1 0 0 0,1 0 0 0 0,1 1 0 0 0,-1-2 0 0 0,7-5-32 0 0,-1-1 0 0 0,1 0 0 0 0,-1 0 0 0 0,14-15 0 0 0,9-6-42 0 0,-30 26 74 0 0,0 0 0 0 0,0 0 1 0 0,1 0-1 0 0,-1 0 0 0 0,0 0 0 0 0,1 0 0 0 0,-1 0 1 0 0,1 0-1 0 0,-1 1 0 0 0,1-1 0 0 0,0 1 1 0 0,-1-1-1 0 0,1 1 0 0 0,-1-1 0 0 0,1 1 1 0 0,0 0-1 0 0,-1 0 0 0 0,1 0 0 0 0,0 0 0 0 0,0 0 1 0 0,-1 0-1 0 0,1 1 0 0 0,0-1 0 0 0,-1 0 1 0 0,1 1-1 0 0,-1-1 0 0 0,1 1 0 0 0,-1 0 1 0 0,1 0-1 0 0,-1-1 0 0 0,1 1 0 0 0,1 2 1 0 0,2 3 0 0 0,0 0 1 0 0,0 0 0 0 0,-1 1 0 0 0,0 0 0 0 0,0 0 0 0 0,3 9 0 0 0,26 64 14 0 0,-1-25-5 0 0,-28-51-10 0 0,8 24 6 0 0,-11-23-7 0 0,-1-4 2 0 0,-1-1-1 0 0,0 1-1 0 0,1 1 1 0 0,1-1-1 0 0,-1 0 0 0 0,0 1 0 0 0,1-1 1 0 0,-1 0-1 0 0,1 0 0 0 0,-1 1 0 0 0,1-1 1 0 0,-1 0-1 0 0,1 0 0 0 0,0 0 0 0 0,0 0 1 0 0,0 0-1 0 0,1 2 0 0 0,0-1 0 0 0,-2-1 0 0 0,0-1 1 0 0,1 1-1 0 0,-1 0 0 0 0,0-1 0 0 0,1 1 0 0 0,-1 0 0 0 0,1-1 0 0 0,-1 1 1 0 0,1-1-1 0 0,-1 1 0 0 0,1-1 0 0 0,-1 1 0 0 0,1-1 0 0 0,-1 1 0 0 0,1-1 0 0 0,0 0 1 0 0,-1 1-1 0 0,1-1 0 0 0,0 0 0 0 0,-1 0 0 0 0,1 1 0 0 0,0-1 0 0 0,0 0 1 0 0,-1 0-1 0 0,1 0 0 0 0,0 0 0 0 0,-1 0 0 0 0,1 0 0 0 0,0 0 0 0 0,0 0 0 0 0,-1 0 1 0 0,1 0-1 0 0,0 0 0 0 0,0 0 0 0 0,-1-1 0 0 0,1 1 0 0 0,0 0 0 0 0,-1-1 1 0 0,1 1-1 0 0,0-1 0 0 0,1 0 0 0 0,0-1 1 0 0,0 1 0 0 0,0-1-1 0 0,0 1 1 0 0,-1-1 0 0 0,1 0-1 0 0,0 1 1 0 0,-1-1-1 0 0,3-4 1 0 0,-2 2-47 0 0,1-1 0 0 0,0 1-1 0 0,0 0 1 0 0,0 0 0 0 0,1 0 0 0 0,-1 0 0 0 0,1 0-1 0 0,0 1 1 0 0,6-5 0 0 0,43-22-72 0 0,-43 26 166 0 0,-8 2-47 0 0,-2 1-1 0 0,0 1 0 0 0,0 0 1 0 0,1-1-1 0 0,-1 1 0 0 0,0 0 0 0 0,0-1 1 0 0,1 1-1 0 0,-1 0 0 0 0,0-1 0 0 0,1 1 1 0 0,-1 0-1 0 0,1-1 0 0 0,-1 1 1 0 0,0 0-1 0 0,1 0 0 0 0,-1 0 0 0 0,1-1 1 0 0,-1 1-1 0 0,0 0 0 0 0,1 0 0 0 0,-1 0 1 0 0,1 0-1 0 0,-1 0 0 0 0,1 0 0 0 0,-1 0 1 0 0,1 0-1 0 0,-1 0 0 0 0,1 0 0 0 0,-1 0 1 0 0,0 0-1 0 0,1 0 0 0 0,-1 0 1 0 0,1 0-1 0 0,-1 0 0 0 0,1 1 0 0 0,-1-1 1 0 0,0 0-1 0 0,1 0 0 0 0,-1 0 0 0 0,1 1 1 0 0,-1-1-1 0 0,0 0 0 0 0,1 1 0 0 0,-1-1 1 0 0,0 0-1 0 0,1 1 0 0 0,-1-1 1 0 0,0 0-1 0 0,0 1 0 0 0,1-1 0 0 0,-1 1 1 0 0,0-1-1 0 0,0 0 0 0 0,0 1 0 0 0,0-1 1 0 0,1 1-1 0 0,-1-1 0 0 0,0 1 0 0 0,0-1 1 0 0,0 0-1 0 0,0 1 0 0 0,0 0 1 0 0,4 13 7 0 0,-1-1 0 0 0,-1 1 1 0 0,0 0-1 0 0,0 20 1 0 0,-3 3 18 0 0,2-21-19 0 0,-1-14-7 0 0,1 0 1 0 0,-1 0 0 0 0,0-1 0 0 0,0 1-1 0 0,0 0 1 0 0,0 0 0 0 0,0 0 0 0 0,-1 0-1 0 0,1-1 1 0 0,-1 1 0 0 0,1 0 0 0 0,-1 0-1 0 0,1-1 1 0 0,-1 1 0 0 0,0 0 0 0 0,0-1-1 0 0,0 1 1 0 0,-1 1 0 0 0,1-1-1 0 0,-1 0 1 0 0,1 0-1 0 0,-1 0 1 0 0,0-1-1 0 0,1 1 1 0 0,-1-1-1 0 0,0 1 1 0 0,0-1-1 0 0,0 1 1 0 0,0-1 0 0 0,0 0-1 0 0,0 0 1 0 0,0 0-1 0 0,0 0 1 0 0,-1-1-1 0 0,1 1 1 0 0,0-1-1 0 0,-1 1 1 0 0,1-1-1 0 0,0 0 1 0 0,-3 1-1 0 0,-6-2 5 0 0,1 0 0 0 0,0 0 0 0 0,-19-6 0 0 0,21 5-2 0 0,0 0 0 0 0,0 1 0 0 0,0-1 1 0 0,0 2-1 0 0,0-1 0 0 0,-9 1 0 0 0,-23 9 15 0 0,38-9-18 0 0,0 0-1 0 0,1 1 1 0 0,-1-1-1 0 0,0 0 1 0 0,1 0-1 0 0,-1 0 1 0 0,1 0-1 0 0,-1 0 0 0 0,0 0 1 0 0,1 0-1 0 0,-1-1 1 0 0,0 1-1 0 0,1-1 1 0 0,-1 1-1 0 0,-1-2 0 0 0,1 2 2 0 0,1-1-1 0 0,-1 0 0 0 0,0 1 0 0 0,0-1 0 0 0,0 1 1 0 0,0 0-1 0 0,0-1 0 0 0,0 1 0 0 0,0 0 0 0 0,0 0 1 0 0,1 0-1 0 0,-1 0 0 0 0,0 1 0 0 0,0-1 0 0 0,0 1 1 0 0,0-1-1 0 0,0 1 0 0 0,0-1 0 0 0,-1 2 0 0 0,-4 1 4 0 0,0 1-1 0 0,0-1 1 0 0,0 1 0 0 0,1 0-1 0 0,0 1 1 0 0,0-1-1 0 0,0 1 1 0 0,-9 11 0 0 0,0-1 8 0 0,11-11-9 0 0,1-1 0 0 0,0 0 0 0 0,0 1 1 0 0,0 0-1 0 0,0-1 0 0 0,0 1 0 0 0,-2 5 1 0 0,4-5-3 0 0,-1 1 0 0 0,1-1-1 0 0,-1 1 1 0 0,1 0 0 0 0,1-1 0 0 0,-1 1 0 0 0,1 0 0 0 0,-1-1 0 0 0,1 1 0 0 0,1 0 0 0 0,-1 0 0 0 0,1-1 0 0 0,-1 1-1 0 0,2 0 1 0 0,-1-1 0 0 0,3 9 0 0 0,-2-9 1 0 0,2 14 10 0 0,2 0-1 0 0,0-1 1 0 0,1 0 0 0 0,13 24 0 0 0,-12-28-9 0 0,-4-9 0 0 0,0 1 1 0 0,-1 1-1 0 0,0-1 0 0 0,0 0 0 0 0,-1 1 0 0 0,1 0 0 0 0,-1-1 0 0 0,2 9 0 0 0,9 23 19 0 0,-10-31-18 0 0,0 1 0 0 0,-1 0 0 0 0,0-1 1 0 0,2 9-1 0 0,8 18 12 0 0,-2-6-3 0 0,-7 14-1 0 0,1 1 17 0 0,7 12-13 0 0,-6-29 2 0 0,1 0 0 0 0,14 38 0 0 0,-15-48-18 0 0,-1 0-1 0 0,0 0 0 0 0,2 23 0 0 0,-3-19 0 0 0,17 136 0 0 0,-17-133 0 0 0,-1 1 0 0 0,-1 24 0 0 0,-1-42 0 0 0,1 7 0 0 0,0 1 0 0 0,1-1 0 0 0,5 17 0 0 0,-1-2 0 0 0,-1-4 0 0 0,-2-14 0 0 0,-1 0 0 0 0,-1 1 0 0 0,1-1 0 0 0,-1 0 0 0 0,-1 0 0 0 0,0 1 0 0 0,0-1 0 0 0,-2 12 0 0 0,-3 6 0 0 0,5-21 0 0 0,-1 1 0 0 0,0 0 0 0 0,0-1 0 0 0,-1 1 0 0 0,0-1 0 0 0,0 1 0 0 0,0-1 0 0 0,-1 0 0 0 0,-5 10 0 0 0,1-6 0 0 0,2 1 0 0 0,-1 0 0 0 0,1 1 0 0 0,-5 19 0 0 0,9-28 0 0 0,-4 17 0 0 0,5-17 0 0 0,-1 0 0 0 0,1-1 0 0 0,-1 1 0 0 0,1 0 0 0 0,-1-1 0 0 0,0 1 0 0 0,0-1 0 0 0,0 1 0 0 0,0-1 0 0 0,-1 1 0 0 0,1-1 0 0 0,-1 0 0 0 0,-2 3 0 0 0,1-1 0 0 0,0 0 0 0 0,0 1 0 0 0,0-1 0 0 0,1 1 0 0 0,-1-1 0 0 0,1 1 0 0 0,0 0 0 0 0,1 0 0 0 0,-1 0 0 0 0,1 0 0 0 0,0 0 0 0 0,0 0 0 0 0,0 0 0 0 0,1 0 0 0 0,0 1 0 0 0,0 7 0 0 0,0-4 0 0 0,0 0 0 0 0,-1 0 0 0 0,0 0 0 0 0,-5 15 0 0 0,3-16 0 0 0,1 1 0 0 0,-1 0 0 0 0,1 0 0 0 0,1 0 0 0 0,0 0 0 0 0,0 0 0 0 0,0 0 0 0 0,1 0 0 0 0,1 1 0 0 0,0-1 0 0 0,0 0 0 0 0,3 12 0 0 0,5 39 0 0 0,-5-44 0 0 0,0 1 0 0 0,-1 0 0 0 0,-1-1 0 0 0,0 28 0 0 0,0-5 0 0 0,1-1 0 0 0,9 45 0 0 0,-6-54 0 0 0,-3-9 0 0 0,1-1 0 0 0,1 1 0 0 0,0-1 0 0 0,15 31 0 0 0,4-7 0 0 0,-19-35 0 0 0,-1 1 0 0 0,0 0 0 0 0,6 16 0 0 0,-7-16 0 0 0,0 0 0 0 0,0-1 0 0 0,1 0 0 0 0,0 0 0 0 0,7 9 0 0 0,-5-7 0 0 0,0 1 0 0 0,0 0 0 0 0,-1 0 0 0 0,0 0 0 0 0,-1 1 0 0 0,3 12 0 0 0,8 24 0 0 0,2-18 0 0 0,-13-24 0 0 0,-1 1 0 0 0,1-1 0 0 0,-1 0 0 0 0,4 14 0 0 0,-3-9 0 0 0,0 0 0 0 0,1 0 0 0 0,11 19 0 0 0,-3-5 0 0 0,52 120 0 0 0,-55-127 0 0 0,1-1 0 0 0,14 16 0 0 0,-16-21 0 0 0,19 16 0 0 0,-11-12 0 0 0,-16-15 0 0 0,0 0 0 0 0,-1-1 0 0 0,1 1 0 0 0,0 0 0 0 0,-1 0 0 0 0,0 0 0 0 0,1-1 0 0 0,-1 1 0 0 0,1 0 0 0 0,-1 0 0 0 0,0 0 0 0 0,1 0 0 0 0,-1 0 0 0 0,0 0 0 0 0,0 0 0 0 0,0 0 0 0 0,0 0 0 0 0,0 0 0 0 0,0-1 0 0 0,0 1 0 0 0,0 0 0 0 0,0 0 0 0 0,0 0 0 0 0,-1 0 0 0 0,1 0 0 0 0,0 0 0 0 0,-1 0 0 0 0,1 0 0 0 0,-1 0 0 0 0,1-1 0 0 0,-2 2 0 0 0,1-3 0 0 0,-1 0 0 0 0,0 0 0 0 0,0 0 0 0 0,1-1 0 0 0,-1 1 0 0 0,1 0 0 0 0,-1-1 0 0 0,1 0 0 0 0,-2-1 0 0 0,-6-17 0 0 0,8 17 0 0 0,54 79 0 0 0,-52-75 0 0 0,0 0 0 0 0,0 0 0 0 0,0 0 0 0 0,0 0 0 0 0,0 0 0 0 0,0 0 0 0 0,0 0 0 0 0,0 0 0 0 0,1-1 0 0 0,-1 1 0 0 0,3 0 0 0 0,-3 0 0 0 0,1 0 0 0 0,-1-1 0 0 0,1 1 0 0 0,-1 0 0 0 0,1 0 0 0 0,-1 0 0 0 0,0 0 0 0 0,1 0 0 0 0,-1 0 0 0 0,0 0 0 0 0,0 0 0 0 0,0 1 0 0 0,0-1 0 0 0,0 0 0 0 0,1 3 0 0 0,-1-2 0 0 0,-5-4 0 0 0,0-2-54 0 0,0 0-1 0 0,0 0 0 0 0,0 0 1 0 0,0-1-1 0 0,1 0 1 0 0,0 0-1 0 0,0 0 0 0 0,0 0 1 0 0,1 0-1 0 0,-3-7 1 0 0,2 3-32 0 0,0 0 0 0 0,1 0 0 0 0,0 0 0 0 0,0 0 0 0 0,1-1 1 0 0,0-9-1 0 0,28 51-254 0 0,-21-22 359 0 0,0 1 0 0 0,1-1-1 0 0,0-1 1 0 0,1 1 0 0 0,0-1 0 0 0,10 8 0 0 0,-17-16-19 0 0,0 1 2 0 0,0-1 0 0 0,0 0 0 0 0,0 0 0 0 0,0 0 0 0 0,0 0 1 0 0,0 0-1 0 0,1 0 0 0 0,-1-1 0 0 0,0 1 0 0 0,1 0 0 0 0,-1-1 0 0 0,0 1 0 0 0,1-1 1 0 0,-1 1-1 0 0,1-1 0 0 0,-1 1 0 0 0,1-1 0 0 0,-1 0 0 0 0,1 0 0 0 0,-1 0 0 0 0,1 0 0 0 0,-1 0 1 0 0,1 0-1 0 0,2-1 0 0 0,15 5 14 0 0,-15-2-15 0 0,-2-2 0 0 0,-1 1 0 0 0,0 0 1 0 0,0-1-1 0 0,0 1 0 0 0,1 0 0 0 0,-1-1 0 0 0,0 1 1 0 0,0 0-1 0 0,0 0 0 0 0,0 0 0 0 0,0 0 0 0 0,0 0 1 0 0,-1 0-1 0 0,1 0 0 0 0,0 0 0 0 0,0 0 0 0 0,-1 1 0 0 0,1-1 1 0 0,0 3-1 0 0,5 25 37 0 0,-4-17-30 0 0,-2-11-7 0 0,0 0 0 0 0,1 0 0 0 0,-1 0 0 0 0,0-1 1 0 0,0 1-1 0 0,0 0 0 0 0,0 0 0 0 0,0 0 0 0 0,0 0 0 0 0,0 0 0 0 0,-1-1 0 0 0,1 1 0 0 0,0 0 0 0 0,0 0 1 0 0,-1 0-1 0 0,1-1 0 0 0,0 1 0 0 0,-1 0 0 0 0,1 0 0 0 0,-1-1 0 0 0,1 1 0 0 0,-1 0 0 0 0,1-1 0 0 0,-1 1 0 0 0,0 0 1 0 0,1-1-1 0 0,-1 1 0 0 0,0-1 0 0 0,1 1 0 0 0,-1-1 0 0 0,0 0 0 0 0,0 1 0 0 0,1-1 0 0 0,-1 0 0 0 0,0 1 0 0 0,0-1 1 0 0,0 0-1 0 0,1 0 0 0 0,-1 0 0 0 0,0 1 0 0 0,-2-1 0 0 0,2 0 1 0 0,-1 0-1 0 0,1 1 1 0 0,-1-1 0 0 0,1 0-1 0 0,-1 1 1 0 0,1 0 0 0 0,0-1-1 0 0,-1 1 1 0 0,1 0 0 0 0,0 0-1 0 0,-1 0 1 0 0,1 0-1 0 0,0 0 1 0 0,0 0 0 0 0,0 0-1 0 0,0 0 1 0 0,0 0 0 0 0,0 0-1 0 0,0 1 1 0 0,0-1 0 0 0,0 2-1 0 0,-1 3 5 0 0,1-1 0 0 0,0 1 0 0 0,1-1 0 0 0,0 1 0 0 0,0 8 0 0 0,0-8 5 0 0,0 0 0 0 0,0-1 0 0 0,-1 1 0 0 0,-1 8 0 0 0,1-12-8 0 0,1 0 0 0 0,-1 0-1 0 0,0-1 1 0 0,1 1-1 0 0,-1 0 1 0 0,0-1 0 0 0,0 1-1 0 0,0-1 1 0 0,0 1-1 0 0,-1-1 1 0 0,1 1 0 0 0,0-1-1 0 0,-1 0 1 0 0,1 0-1 0 0,-1 0 1 0 0,1 0 0 0 0,-1 0-1 0 0,-1 1 1 0 0,1 0-1 0 0,0-1 1 0 0,0 1 0 0 0,1-1-1 0 0,-1 1 1 0 0,1 0-1 0 0,0-1 1 0 0,-1 1-1 0 0,1 0 1 0 0,0 0 0 0 0,0 0-1 0 0,0 0 1 0 0,0 0-1 0 0,0 3 1 0 0,-12 17 14 0 0,11-20-13 0 0,0 0 0 0 0,-1 0-1 0 0,1-1 1 0 0,-1 1 0 0 0,0-1 0 0 0,0 1 0 0 0,1-1 0 0 0,-1 0 0 0 0,0 0 0 0 0,0 0-1 0 0,0 0 1 0 0,-5 0 0 0 0,-3 1-1 0 0,11-1-2 0 0,-1-1 0 0 0,0 1 0 0 0,1-1 0 0 0,-1 1 0 0 0,0-1 0 0 0,1 1 0 0 0,-1-1 0 0 0,1 1 0 0 0,-1-1 0 0 0,1 1 0 0 0,-1 0 0 0 0,1-1 0 0 0,-1 1 0 0 0,1 0 0 0 0,0-1 0 0 0,-1 1 0 0 0,1 0 1 0 0,0 0-1 0 0,0-1 0 0 0,-1 1 0 0 0,1 0 0 0 0,0 0 0 0 0,0 0 0 0 0,0 0 0 0 0,-1 28 37 0 0,1-12-23 0 0,-2-7 1 0 0,1 1 0 0 0,0-1 0 0 0,2 20 1 0 0,0-4 0 0 0,-3-23-13 0 0,1 1 1 0 0,0-1-1 0 0,-1 0 1 0 0,0 0-1 0 0,0 0 1 0 0,0 0-1 0 0,0 0 1 0 0,0-1-1 0 0,-4 4 1 0 0,4-3 0 0 0,0 0 0 0 0,1 0 0 0 0,-1 0 1 0 0,0 1-1 0 0,1-1 0 0 0,-2 6 0 0 0,-5 10 25 0 0,5-15-24 0 0,0 0 1 0 0,0 0-1 0 0,0 0 1 0 0,-1 0-1 0 0,0-1 0 0 0,0 0 1 0 0,0 1-1 0 0,0-1 0 0 0,0-1 1 0 0,-6 4-1 0 0,8-5-4 0 0,0 1 0 0 0,1-1 0 0 0,-1 0 0 0 0,1 1-1 0 0,-1-1 1 0 0,1 1 0 0 0,0 0 0 0 0,0-1 0 0 0,-1 1 0 0 0,1 0 0 0 0,0 0-1 0 0,0 0 1 0 0,1-1 0 0 0,-1 1 0 0 0,0 0 0 0 0,0 3 0 0 0,-4 38 58 0 0,5-37-52 0 0,0 1 0 0 0,-1-1 0 0 0,0 1 0 0 0,-3 12 0 0 0,-1-4 0 0 0,4-14-6 0 0,1 1 0 0 0,0-1 1 0 0,-1 1-1 0 0,1-1 0 0 0,-1 1 0 0 0,1-1 0 0 0,-1 0 0 0 0,0 1 0 0 0,0-1 0 0 0,0 0 0 0 0,1 1 0 0 0,-1-1 0 0 0,0 0 0 0 0,-1 0 0 0 0,1 0 0 0 0,0 0 0 0 0,0 0 0 0 0,0 0 0 0 0,-1 0 0 0 0,1 0 0 0 0,0-1 1 0 0,-1 1-1 0 0,1 0 0 0 0,-1-1 0 0 0,-2 2 0 0 0,1-1 3 0 0,1 0 1 0 0,-1 1-1 0 0,0 0 0 0 0,1 0 1 0 0,-1 0-1 0 0,1 0 1 0 0,-1 0-1 0 0,1 0 1 0 0,0 1-1 0 0,0-1 1 0 0,-3 6-1 0 0,3-5 1 0 0,-1 1 1 0 0,1-1-1 0 0,-1 0 1 0 0,0 0-1 0 0,1 0 1 0 0,-2-1-1 0 0,1 1 1 0 0,-6 3-1 0 0,-9 7 14 0 0,16-11-17 0 0,1-1 0 0 0,-1 1 0 0 0,0-1 0 0 0,0 1 0 0 0,1-1 0 0 0,-1 0 0 0 0,0 0 0 0 0,0 0 0 0 0,0 0 0 0 0,0 0 0 0 0,0 0 0 0 0,0-1 0 0 0,-1 1-1 0 0,1 0 1 0 0,0-1 0 0 0,0 0 0 0 0,0 0 0 0 0,-1 1 0 0 0,1-1 0 0 0,-2-1 0 0 0,1 0 1 0 0,0 1-1 0 0,1-1 1 0 0,-1 1-1 0 0,1-1 1 0 0,-1 1-1 0 0,0 0 1 0 0,1 0 0 0 0,-1 0-1 0 0,0 0 1 0 0,1 1-1 0 0,-1-1 1 0 0,0 1-1 0 0,1 0 1 0 0,-1-1-1 0 0,1 1 1 0 0,-1 0-1 0 0,1 0 1 0 0,0 1 0 0 0,-1-1-1 0 0,1 0 1 0 0,0 1-1 0 0,0 0 1 0 0,0-1-1 0 0,0 1 1 0 0,0 0-1 0 0,0 0 1 0 0,1 0-1 0 0,-4 4 1 0 0,4-1 1 0 0,0 0 0 0 0,1 0 0 0 0,-1 0 0 0 0,1 0 0 0 0,0 0 0 0 0,1 7 0 0 0,-1 1 1 0 0,2 158 49 0 0,-3-168-55 0 0,0 0 0 0 0,-1-1 0 0 0,1 1 0 0 0,-1-1 0 0 0,1 1 0 0 0,-1-1 0 0 0,0 1 0 0 0,0-1 0 0 0,0 0 0 0 0,0 0 0 0 0,-3 2 0 0 0,-9 12 0 0 0,11-12 0 0 0,1 1 0 0 0,0 0 0 0 0,0 0 0 0 0,0 0 0 0 0,1 0 0 0 0,-1 5 0 0 0,2-6 0 0 0,-1-1 0 0 0,1 0 0 0 0,-1 1 0 0 0,0-1 0 0 0,0 0 0 0 0,0 0 0 0 0,0 0 0 0 0,0 0 0 0 0,-1 0 0 0 0,0 0 0 0 0,1 0 0 0 0,-1 0 0 0 0,0-1 0 0 0,0 1 0 0 0,-1 0 0 0 0,1-1 0 0 0,0 0 0 0 0,-5 4 0 0 0,5-5 0 0 0,-1 0 0 0 0,1 0 0 0 0,0 0 0 0 0,0 0 0 0 0,0 0 0 0 0,-1 0 0 0 0,1-1 0 0 0,0 1 0 0 0,-1-1 0 0 0,-3 1 0 0 0,4-2 0 0 0,0 1 0 0 0,0-1 0 0 0,0 0 0 0 0,0 0 0 0 0,0 0 0 0 0,0 0 0 0 0,1 0 0 0 0,-1 0 0 0 0,0-1 0 0 0,1 1 0 0 0,-1-1 0 0 0,-2-2 0 0 0,-7-10-61 0 0,8 11 16 0 0,0-1 1 0 0,1 1-1 0 0,-1 0 1 0 0,0 0 0 0 0,0 0-1 0 0,-6-4 1 0 0,9 7 39 0 0,-1 0 0 0 0,1 0 0 0 0,0 0 0 0 0,-1 0 0 0 0,1-1 0 0 0,-1 1 0 0 0,1 0-1 0 0,0 0 1 0 0,-1 0 0 0 0,1 0 0 0 0,-1 0 0 0 0,1 0 0 0 0,-1 0 0 0 0,1 0 0 0 0,0 0 0 0 0,-1 0 0 0 0,1 0 0 0 0,-1 0 0 0 0,1 1 0 0 0,0-1 0 0 0,-1 0 0 0 0,1 0 0 0 0,0 0 0 0 0,-1 0 0 0 0,1 1 0 0 0,0-1 0 0 0,-1 0 0 0 0,0 2 0 0 0,0-1 0 0 0,0 0 1 0 0,0 1-1 0 0,1-1 0 0 0,-1 0 0 0 0,0 1 0 0 0,1-1 0 0 0,-1 1 1 0 0,1-1-1 0 0,-1 1 0 0 0,1 2 0 0 0,-4 10 13 0 0,-1 20 6 0 0,10 27 11 0 0,-3-48-18 0 0,-1 0-1 0 0,0 0 0 0 0,0-1 0 0 0,-2 1 0 0 0,0 0 0 0 0,-3 20 0 0 0,2-28-4 0 0,0 0 0 0 0,0-1 0 0 0,0 1 0 0 0,0-1 0 0 0,-1 1-1 0 0,1-1 1 0 0,-1 0 0 0 0,0 0 0 0 0,0 0 0 0 0,-7 5 0 0 0,-11 15 8 0 0,-7 29 21 0 0,16-29-17 0 0,11-21-13 0 0,0-1 1 0 0,0 0-1 0 0,0 1 1 0 0,0-1-1 0 0,0 0 0 0 0,0 1 1 0 0,-1-1-1 0 0,1 0 1 0 0,-1 0-1 0 0,0 0 0 0 0,1 0 1 0 0,-1 0-1 0 0,0-1 1 0 0,0 1-1 0 0,-3 1 0 0 0,2-1 1 0 0,1 0-1 0 0,-1 0 1 0 0,1 0-1 0 0,-1 0 1 0 0,1 0 0 0 0,0 0-1 0 0,0 0 1 0 0,0 1-1 0 0,0-1 1 0 0,0 1-1 0 0,-1 3 1 0 0,1-3 0 0 0,0 0 0 0 0,0 0 0 0 0,0 0 0 0 0,-1 0 0 0 0,1-1 0 0 0,0 1-1 0 0,-6 4 1 0 0,4-5 1 0 0,0 0-1 0 0,1 0 0 0 0,-1 0 0 0 0,1 1 1 0 0,0 0-1 0 0,-1-1 0 0 0,1 1 0 0 0,1 1 0 0 0,-1-1 1 0 0,0 0-1 0 0,1 1 0 0 0,0-1 0 0 0,-1 1 1 0 0,2 0-1 0 0,-1-1 0 0 0,0 1 0 0 0,-1 6 0 0 0,0-2 2 0 0,-1-1 1 0 0,0 0-1 0 0,0 0 0 0 0,0 0 0 0 0,-1 0 0 0 0,0-1 0 0 0,-1 0 0 0 0,1 0 0 0 0,-1 0 0 0 0,-7 5 0 0 0,-4 6-2 0 0,12-13 2 0 0,0 0 0 0 0,0-1 0 0 0,0 0-1 0 0,0 0 1 0 0,-10 4 0 0 0,-10 7 2 0 0,23-14-5 0 0,1 1 0 0 0,0-1 0 0 0,-1 1-1 0 0,1-1 1 0 0,-1 1 0 0 0,1-1-1 0 0,-1 0 1 0 0,0 0 0 0 0,1 0 0 0 0,-1 0-1 0 0,1 0 1 0 0,-1 0 0 0 0,1 0-1 0 0,-4-1 1 0 0,-27-8 8 0 0,6 2 10 0 0,15 5-16 0 0,6 1 0 0 0,-1 0 0 0 0,0 1 0 0 0,1-1 0 0 0,-1 1-1 0 0,-9 1 1 0 0,14 0-2 0 0,-1-1-1 0 0,1 0 1 0 0,0 1-1 0 0,-1-1 1 0 0,1 1-1 0 0,0 0 1 0 0,0-1-1 0 0,-1 1 1 0 0,1 0-1 0 0,0 0 1 0 0,0-1-1 0 0,0 1 1 0 0,0 0-1 0 0,0 0 1 0 0,0 0-1 0 0,0 1 1 0 0,0-1-1 0 0,1 0 1 0 0,-1 0-1 0 0,0 0 1 0 0,1 0-1 0 0,-1 1 1 0 0,1-1-1 0 0,-1 0 1 0 0,1 1-1 0 0,0-1 1 0 0,-1 0-1 0 0,1 3 1 0 0,-1 1 1 0 0,-1 0 1 0 0,1 0-1 0 0,-1 0 1 0 0,0 0 0 0 0,-1 0-1 0 0,1 0 1 0 0,-1-1-1 0 0,0 1 1 0 0,0-1-1 0 0,0 1 1 0 0,-1-1-1 0 0,1 0 1 0 0,-7 5-1 0 0,4-3 2 0 0,1 0 0 0 0,0 0 0 0 0,0 1-1 0 0,0 0 1 0 0,1 0 0 0 0,0 0 0 0 0,0 1 0 0 0,1 0-1 0 0,0-1 1 0 0,1 1 0 0 0,-1 0 0 0 0,1 0-1 0 0,1 0 1 0 0,0 1 0 0 0,-1 15 0 0 0,1 2 14 0 0,-8 42 1 0 0,4-35-10 0 0,3-20-8 0 0,-1 6 7 0 0,-1 30 0 0 0,4-39-8 0 0,-1 1 0 0 0,-1-1 0 0 0,0 1 0 0 0,0-1 0 0 0,-1 0 0 0 0,-5 12 0 0 0,2-6 0 0 0,3-2 0 0 0,0 1 0 0 0,0 0 0 0 0,0 29 0 0 0,-1 6 0 0 0,2-34 0 0 0,2 0 0 0 0,0 0 0 0 0,3 22 0 0 0,-1-23 0 0 0,-1 0 0 0 0,-1 0 0 0 0,-3 29 0 0 0,3-37 0 0 0,0 0 0 0 0,0 0 0 0 0,0 0 0 0 0,1 0 0 0 0,0 0 0 0 0,0 0 0 0 0,2 7 0 0 0,0-5 0 0 0,-1 0 0 0 0,-1 0 0 0 0,1 12 0 0 0,-1 6 0 0 0,-1-26 0 0 0,-1-1 0 0 0,7-9 0 0 0,9-23-290 0 0,-8 17 8 0 0,0 0-1 0 0,17-25 0 0 0,-23 39 283 0 0,0 0-1 0 0,-1 0 1 0 0,1 1 0 0 0,0-1-1 0 0,0 0 1 0 0,0 1 0 0 0,0-1-1 0 0,-1 1 1 0 0,1-1-1 0 0,0 1 1 0 0,0-1 0 0 0,0 1-1 0 0,0 0 1 0 0,0-1-1 0 0,0 1 1 0 0,0 0 0 0 0,0 0-1 0 0,0 0 1 0 0,1 0 0 0 0,-1 0-1 0 0,0 0 1 0 0,0 0-1 0 0,0 0 1 0 0,0 0 0 0 0,0 0-1 0 0,0 0 1 0 0,0 1 0 0 0,0-1-1 0 0,0 0 1 0 0,0 1-1 0 0,0-1 1 0 0,0 1 0 0 0,-1-1-1 0 0,2 2 1 0 0,4 2 9 0 0,0 0 0 0 0,-1 0 1 0 0,0 1-1 0 0,6 5 0 0 0,-8-6-1 0 0,1-1-3 0 0,0 0 1 0 0,0 0 0 0 0,0 0 0 0 0,0 0 0 0 0,0-1 0 0 0,9 4-1 0 0,13 7 17 0 0,-22-10-20 0 0,19 11 23 0 0,-22-13-24 0 0,1 0 1 0 0,-1-1-1 0 0,0 1 0 0 0,0-1 1 0 0,0 1-1 0 0,0-1 0 0 0,1 0 0 0 0,-1 1 1 0 0,0-1-1 0 0,1 0 0 0 0,-1 0 0 0 0,0 0 1 0 0,0 0-1 0 0,1 0 0 0 0,-1 0 0 0 0,0 0 1 0 0,2-1-1 0 0,0-1 3 0 0,0 0 1 0 0,-1-1-1 0 0,1 1 1 0 0,-1-1-1 0 0,0 1 0 0 0,0-1 1 0 0,0 0-1 0 0,0 0 1 0 0,0 0-1 0 0,2-6 0 0 0,-2 1-98 0 0,0 1-1 0 0,-1-1 1 0 0,0 1-1 0 0,0-1 1 0 0,-1 1-1 0 0,1-1 1 0 0,-3-9-1 0 0,2-10-57 0 0,4 24 98 0 0,-2 1 34 0 0,1 1 1 0 0,-1 0-1 0 0,1 0 0 0 0,0 1 1 0 0,-1-1-1 0 0,1 0 0 0 0,0 1 1 0 0,0 0-1 0 0,-1-1 0 0 0,1 1 1 0 0,0 0-1 0 0,0 0 0 0 0,-1 1 1 0 0,1-1-1 0 0,0 1 0 0 0,0-1 1 0 0,-1 1-1 0 0,1 0 0 0 0,0 0 1 0 0,-1 0-1 0 0,4 2 0 0 0,-3-2 27 0 0,1 1-1 0 0,0-1 0 0 0,-1-1 0 0 0,1 1 1 0 0,0 0-1 0 0,0-1 0 0 0,-1 0 0 0 0,1 0 0 0 0,0 0 1 0 0,5-1-1 0 0,-4 1 1 0 0,-1 0 1 0 0,1-1-1 0 0,0 2 1 0 0,0-1-1 0 0,0 0 0 0 0,-1 1 1 0 0,6 1-1 0 0,40 7 116 0 0,-48-9-121 0 0,-1 0 1 0 0,1 1-1 0 0,-1-1 1 0 0,1 0-1 0 0,-1 0 1 0 0,1 0-1 0 0,-1 0 1 0 0,1 0 0 0 0,-1-1-1 0 0,1 1 1 0 0,-1 0-1 0 0,0-1 1 0 0,1 1-1 0 0,-1-1 1 0 0,1 1-1 0 0,-1-1 1 0 0,0 0-1 0 0,0 1 1 0 0,1-1-1 0 0,-1 0 1 0 0,0 0-1 0 0,0 0 1 0 0,0 0 0 0 0,2-2-1 0 0,1-2 7 0 0,0 0 1 0 0,-1-1-1 0 0,1 0 0 0 0,3-7 0 0 0,4-8-171 0 0,-10 21 164 0 0,0-1-1 0 0,0 0 0 0 0,0 1 1 0 0,1-1-1 0 0,-1 1 1 0 0,0 0-1 0 0,1-1 0 0 0,-1 1 1 0 0,0 0-1 0 0,1 0 0 0 0,-1 0 1 0 0,0 0-1 0 0,1 0 0 0 0,-1 0 1 0 0,1 0-1 0 0,-1 0 1 0 0,2 1-1 0 0,14-1 32 0 0,-15 0-31 0 0,-1-1 0 0 0,0 1-1 0 0,0 0 1 0 0,1 0 0 0 0,-1 0 0 0 0,0-1-1 0 0,0 2 1 0 0,1-1 0 0 0,-1 0 0 0 0,0 0-1 0 0,0 0 1 0 0,1 0 0 0 0,-1 1 0 0 0,0-1 0 0 0,0 1-1 0 0,0-1 1 0 0,0 1 0 0 0,1-1 0 0 0,-1 1-1 0 0,0 0 1 0 0,0-1 0 0 0,0 1 0 0 0,0 0 0 0 0,1 2-1 0 0,21 29 78 0 0,-7-9-46 0 0,-15-22-30 0 0,0 1 0 0 0,1-1-1 0 0,-1 0 1 0 0,1 0 0 0 0,-1 0-1 0 0,1-1 1 0 0,-1 1 0 0 0,1 0 0 0 0,-1-1-1 0 0,1 1 1 0 0,-1 0 0 0 0,1-1-1 0 0,0 0 1 0 0,0 1 0 0 0,-1-1 0 0 0,1 0-1 0 0,0 0 1 0 0,-1 0 0 0 0,1 0-1 0 0,0 0 1 0 0,-1-1 0 0 0,4 0 0 0 0,12 0 16 0 0,1 7 0 0 0,-17-6-17 0 0,1 1 1 0 0,-1 0-1 0 0,0 0 0 0 0,1-1 0 0 0,-1 1 1 0 0,0-1-1 0 0,1 0 0 0 0,-1 1 1 0 0,0-1-1 0 0,1 0 0 0 0,-1 0 0 0 0,1 1 1 0 0,-1-1-1 0 0,1 0 0 0 0,-1-1 0 0 0,1 1 1 0 0,-1 0-1 0 0,2-1 0 0 0,1 1 4 0 0,-1-1-1 0 0,1 0 1 0 0,0 1-1 0 0,-1 0 1 0 0,1 0-1 0 0,0 0 1 0 0,6 2-1 0 0,-6-2 7 0 0,0 1 0 0 0,0-1 0 0 0,1 0 0 0 0,-1 0 0 0 0,0 0 0 0 0,5-1 0 0 0,-6 1-6 0 0,1 0 1 0 0,-1 0-1 0 0,0 0 1 0 0,0 0-1 0 0,1 1 1 0 0,-1 0-1 0 0,0 0 1 0 0,0 0 0 0 0,1 0-1 0 0,-1 0 1 0 0,0 0-1 0 0,0 1 1 0 0,-1 0-1 0 0,4 1 1 0 0,-2-1 1 0 0,-1 1 0 0 0,1-2 1 0 0,0 1-1 0 0,0 0 0 0 0,0-1 1 0 0,0 1-1 0 0,0-1 0 0 0,7 1 1 0 0,-5-3-8 0 0,-1 1 9 0 0,1 0 0 0 0,-1 0 0 0 0,0 0 0 0 0,1 1 0 0 0,-1-1 0 0 0,0 1 0 0 0,0 1-1 0 0,0-1 1 0 0,1 1 0 0 0,-1 0 0 0 0,6 3 0 0 0,5 6 0 0 0,-13-9-3 0 0,-1 0 0 0 0,1 0-1 0 0,0 0 1 0 0,0-1 0 0 0,0 1 0 0 0,0 0 0 0 0,0-1-1 0 0,0 0 1 0 0,0 0 0 0 0,1 0 0 0 0,-1 0 0 0 0,0-1 0 0 0,4 1-1 0 0,23 5 12 0 0,-28-5-12 0 0,1 0 0 0 0,0 0-1 0 0,0 0 1 0 0,0 0 0 0 0,0-1 0 0 0,0 0-1 0 0,0 1 1 0 0,-1-1 0 0 0,1 0-1 0 0,0 0 1 0 0,5-1 0 0 0,75-13 104 0 0,-68 10-72 0 0,0 0-1 0 0,0-2 0 0 0,17-7 0 0 0,-26 11-26 0 0,0 0 0 0 0,0 1 0 0 0,0 0 1 0 0,1 1-1 0 0,-1-1 0 0 0,0 1 0 0 0,8 1 0 0 0,-1-1-8 0 0,-5 1 12 0 0,0 0 0 0 0,0 0 1 0 0,0 0-1 0 0,0 1 1 0 0,-1 0-1 0 0,1 1 0 0 0,0 0 1 0 0,-1 0-1 0 0,0 1 1 0 0,0-1-1 0 0,0 2 0 0 0,7 4 1 0 0,-1-1 10 0 0,24 7 55 0 0,-30-13-66 0 0,-1 0 1 0 0,0 1-1 0 0,0-1 0 0 0,0 1 0 0 0,9 6 1 0 0,-10-5-6 0 0,0-1 0 0 0,1-1 1 0 0,-1 1-1 0 0,1-1 1 0 0,-1 0-1 0 0,1 0 0 0 0,0 0 1 0 0,0-1-1 0 0,0 0 1 0 0,8 0-1 0 0,14 4 25 0 0,2 3 38 0 0,-24-6-62 0 0,0 0 0 0 0,0 0 0 0 0,1-1 0 0 0,-1 0 0 0 0,12 1 0 0 0,-9-1-1 0 0,1 0 1 0 0,-1 0-1 0 0,1 1 1 0 0,-1 0-1 0 0,18 7 1 0 0,43 23 51 0 0,-54-17-62 0 0,-15-13 0 0 0,0-1 0 0 0,0 1 0 0 0,0-1 0 0 0,1 0 0 0 0,-1 1 0 0 0,0-1 0 0 0,1 0 0 0 0,-1 0 0 0 0,0 0 0 0 0,1 0 0 0 0,-1 0 0 0 0,1 0 0 0 0,-1 0 0 0 0,1-1 0 0 0,3 2 0 0 0,-2-6 0 0 0,-2 2-12 0 0,0 0 0 0 0,0 0 0 0 0,-1 0 0 0 0,1 0 0 0 0,-1 1-1 0 0,1-1 1 0 0,-1 0 0 0 0,0 0 0 0 0,0 0 0 0 0,0 0 0 0 0,0 0 0 0 0,0 0-1 0 0,0 0 1 0 0,0 0 0 0 0,-1 0 0 0 0,1 0 0 0 0,-1 0 0 0 0,1 0 0 0 0,-1 1 0 0 0,0-1-1 0 0,0 0 1 0 0,0 0 0 0 0,0 1 0 0 0,0-1 0 0 0,0 0 0 0 0,0 1 0 0 0,-3-3-1 0 0,-5-6 13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23T21:41:13.963"/>
    </inkml:context>
    <inkml:brush xml:id="br0">
      <inkml:brushProperty name="width" value="0.1" units="cm"/>
      <inkml:brushProperty name="height" value="0.1" units="cm"/>
      <inkml:brushProperty name="color" value="#66CC00"/>
    </inkml:brush>
  </inkml:definitions>
  <inkml:trace contextRef="#ctx0" brushRef="#br0">7 5 6553 0 0,'-5'-3'0'0'0,"4"1"0"0"0,1 4 0 0 0,1 0 241 0 0,3-1-241 0 0,-3-1 0 0 0,4 2 0 0 0,1 0 240 0 0,2 0-240 0 0,2 1 0 0 0,4 2 240 0 0,-6-3-240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pPr rtl="0"/>
            <a:endParaRPr lang="it-IT" noProof="0"/>
          </a:p>
        </p:txBody>
      </p:sp>
      <p:sp>
        <p:nvSpPr>
          <p:cNvPr id="3" name="Segnaposto data 2"/>
          <p:cNvSpPr>
            <a:spLocks noGrp="1"/>
          </p:cNvSpPr>
          <p:nvPr>
            <p:ph type="dt" idx="1"/>
          </p:nvPr>
        </p:nvSpPr>
        <p:spPr>
          <a:xfrm>
            <a:off x="4023993" y="0"/>
            <a:ext cx="3078427" cy="513508"/>
          </a:xfrm>
          <a:prstGeom prst="rect">
            <a:avLst/>
          </a:prstGeom>
        </p:spPr>
        <p:txBody>
          <a:bodyPr vert="horz" lIns="94796" tIns="47398" rIns="94796" bIns="47398" rtlCol="0"/>
          <a:lstStyle>
            <a:lvl1pPr algn="r">
              <a:defRPr sz="1200"/>
            </a:lvl1pPr>
          </a:lstStyle>
          <a:p>
            <a:fld id="{FD22C8EA-008E-4EC3-994E-7E75AD737A98}" type="datetime1">
              <a:rPr lang="it-IT" smtClean="0"/>
              <a:pPr/>
              <a:t>18/06/2026</a:t>
            </a:fld>
            <a:endParaRPr lang="it-IT" dirty="0"/>
          </a:p>
        </p:txBody>
      </p:sp>
      <p:sp>
        <p:nvSpPr>
          <p:cNvPr id="4" name="Segnaposto immagine diapositiva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4796" tIns="47398" rIns="94796" bIns="47398" rtlCol="0" anchor="ctr"/>
          <a:lstStyle/>
          <a:p>
            <a:pPr rtl="0"/>
            <a:endParaRPr lang="it-IT" noProof="0"/>
          </a:p>
        </p:txBody>
      </p:sp>
      <p:sp>
        <p:nvSpPr>
          <p:cNvPr id="5" name="Segnaposto note 4"/>
          <p:cNvSpPr>
            <a:spLocks noGrp="1"/>
          </p:cNvSpPr>
          <p:nvPr>
            <p:ph type="body" sz="quarter" idx="3"/>
          </p:nvPr>
        </p:nvSpPr>
        <p:spPr>
          <a:xfrm>
            <a:off x="710407" y="4925407"/>
            <a:ext cx="5683250" cy="4029879"/>
          </a:xfrm>
          <a:prstGeom prst="rect">
            <a:avLst/>
          </a:prstGeom>
        </p:spPr>
        <p:txBody>
          <a:bodyPr vert="horz" lIns="94796" tIns="47398" rIns="94796" bIns="47398" rtlCol="0"/>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6" name="Segnaposto piè di pagina 5"/>
          <p:cNvSpPr>
            <a:spLocks noGrp="1"/>
          </p:cNvSpPr>
          <p:nvPr>
            <p:ph type="ftr" sz="quarter" idx="4"/>
          </p:nvPr>
        </p:nvSpPr>
        <p:spPr>
          <a:xfrm>
            <a:off x="1" y="9721107"/>
            <a:ext cx="3078427" cy="513507"/>
          </a:xfrm>
          <a:prstGeom prst="rect">
            <a:avLst/>
          </a:prstGeom>
        </p:spPr>
        <p:txBody>
          <a:bodyPr vert="horz" lIns="94796" tIns="47398" rIns="94796" bIns="47398" rtlCol="0" anchor="b"/>
          <a:lstStyle>
            <a:lvl1pPr algn="l">
              <a:defRPr sz="1200"/>
            </a:lvl1pPr>
          </a:lstStyle>
          <a:p>
            <a:pPr rtl="0"/>
            <a:endParaRPr lang="it-IT" noProof="0"/>
          </a:p>
        </p:txBody>
      </p:sp>
      <p:sp>
        <p:nvSpPr>
          <p:cNvPr id="7" name="Segnaposto numero diapositiva 6"/>
          <p:cNvSpPr>
            <a:spLocks noGrp="1"/>
          </p:cNvSpPr>
          <p:nvPr>
            <p:ph type="sldNum" sz="quarter" idx="5"/>
          </p:nvPr>
        </p:nvSpPr>
        <p:spPr>
          <a:xfrm>
            <a:off x="4023993" y="9721107"/>
            <a:ext cx="3078427" cy="513507"/>
          </a:xfrm>
          <a:prstGeom prst="rect">
            <a:avLst/>
          </a:prstGeom>
        </p:spPr>
        <p:txBody>
          <a:bodyPr vert="horz" lIns="94796" tIns="47398" rIns="94796" bIns="47398" rtlCol="0" anchor="b"/>
          <a:lstStyle>
            <a:lvl1pPr algn="r">
              <a:defRPr sz="1200"/>
            </a:lvl1pPr>
          </a:lstStyle>
          <a:p>
            <a:pPr rtl="0"/>
            <a:fld id="{F5B62BC0-7DC4-4569-951D-2BB9475345C6}" type="slidenum">
              <a:rPr lang="it-IT" noProof="0" smtClean="0"/>
              <a:t>‹N›</a:t>
            </a:fld>
            <a:endParaRPr lang="it-IT" noProof="0"/>
          </a:p>
        </p:txBody>
      </p:sp>
    </p:spTree>
    <p:extLst>
      <p:ext uri="{BB962C8B-B14F-4D97-AF65-F5344CB8AC3E}">
        <p14:creationId xmlns:p14="http://schemas.microsoft.com/office/powerpoint/2010/main" val="334464158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F5B62BC0-7DC4-4569-951D-2BB9475345C6}" type="slidenum">
              <a:rPr lang="it-IT" smtClean="0"/>
              <a:t>3</a:t>
            </a:fld>
            <a:endParaRPr lang="it-IT"/>
          </a:p>
        </p:txBody>
      </p:sp>
    </p:spTree>
    <p:extLst>
      <p:ext uri="{BB962C8B-B14F-4D97-AF65-F5344CB8AC3E}">
        <p14:creationId xmlns:p14="http://schemas.microsoft.com/office/powerpoint/2010/main" val="2963505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906CC-9B9B-B886-50DD-27867D7EE9A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218DAC7F-C192-0C63-91FC-AFF5D0CC22FB}"/>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D6A4ED1-1DBB-B7E4-E2FD-197E4D7F30D3}"/>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B26FD589-3D38-1FEA-B3B5-EDA76090DA4B}"/>
              </a:ext>
            </a:extLst>
          </p:cNvPr>
          <p:cNvSpPr>
            <a:spLocks noGrp="1"/>
          </p:cNvSpPr>
          <p:nvPr>
            <p:ph type="sldNum" sz="quarter" idx="5"/>
          </p:nvPr>
        </p:nvSpPr>
        <p:spPr/>
        <p:txBody>
          <a:bodyPr/>
          <a:lstStyle/>
          <a:p>
            <a:pPr rtl="0"/>
            <a:fld id="{F5B62BC0-7DC4-4569-951D-2BB9475345C6}" type="slidenum">
              <a:rPr lang="it-IT" smtClean="0"/>
              <a:t>4</a:t>
            </a:fld>
            <a:endParaRPr lang="it-IT"/>
          </a:p>
        </p:txBody>
      </p:sp>
    </p:spTree>
    <p:extLst>
      <p:ext uri="{BB962C8B-B14F-4D97-AF65-F5344CB8AC3E}">
        <p14:creationId xmlns:p14="http://schemas.microsoft.com/office/powerpoint/2010/main" val="1424786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E1571-76AB-6122-A7F3-8A7A1839AD37}"/>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5F501BA0-F54F-2ABF-814B-4EDF1A7D4DB7}"/>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46D0964-D2F7-4043-B21F-F09A49F9B496}"/>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88D60FA9-6255-7BC5-5033-F1ECF395F027}"/>
              </a:ext>
            </a:extLst>
          </p:cNvPr>
          <p:cNvSpPr>
            <a:spLocks noGrp="1"/>
          </p:cNvSpPr>
          <p:nvPr>
            <p:ph type="sldNum" sz="quarter" idx="5"/>
          </p:nvPr>
        </p:nvSpPr>
        <p:spPr/>
        <p:txBody>
          <a:bodyPr/>
          <a:lstStyle/>
          <a:p>
            <a:pPr rtl="0"/>
            <a:fld id="{F5B62BC0-7DC4-4569-951D-2BB9475345C6}" type="slidenum">
              <a:rPr lang="it-IT" smtClean="0"/>
              <a:t>5</a:t>
            </a:fld>
            <a:endParaRPr lang="it-IT"/>
          </a:p>
        </p:txBody>
      </p:sp>
    </p:spTree>
    <p:extLst>
      <p:ext uri="{BB962C8B-B14F-4D97-AF65-F5344CB8AC3E}">
        <p14:creationId xmlns:p14="http://schemas.microsoft.com/office/powerpoint/2010/main" val="12344020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D52E0-DE26-758A-A5EF-D54F307858A7}"/>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676A35AB-9169-508D-A003-0EBE920F900E}"/>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6E9766F4-9D07-C772-24DB-D5EF46C56C1A}"/>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2C522C20-627E-4A99-F2F6-AF98F1070251}"/>
              </a:ext>
            </a:extLst>
          </p:cNvPr>
          <p:cNvSpPr>
            <a:spLocks noGrp="1"/>
          </p:cNvSpPr>
          <p:nvPr>
            <p:ph type="sldNum" sz="quarter" idx="5"/>
          </p:nvPr>
        </p:nvSpPr>
        <p:spPr/>
        <p:txBody>
          <a:bodyPr/>
          <a:lstStyle/>
          <a:p>
            <a:pPr rtl="0"/>
            <a:fld id="{F5B62BC0-7DC4-4569-951D-2BB9475345C6}" type="slidenum">
              <a:rPr lang="it-IT" smtClean="0"/>
              <a:t>6</a:t>
            </a:fld>
            <a:endParaRPr lang="it-IT"/>
          </a:p>
        </p:txBody>
      </p:sp>
    </p:spTree>
    <p:extLst>
      <p:ext uri="{BB962C8B-B14F-4D97-AF65-F5344CB8AC3E}">
        <p14:creationId xmlns:p14="http://schemas.microsoft.com/office/powerpoint/2010/main" val="1154530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F5B62BC0-7DC4-4569-951D-2BB9475345C6}" type="slidenum">
              <a:rPr lang="it-IT" smtClean="0"/>
              <a:t>7</a:t>
            </a:fld>
            <a:endParaRPr lang="it-IT"/>
          </a:p>
        </p:txBody>
      </p:sp>
    </p:spTree>
    <p:extLst>
      <p:ext uri="{BB962C8B-B14F-4D97-AF65-F5344CB8AC3E}">
        <p14:creationId xmlns:p14="http://schemas.microsoft.com/office/powerpoint/2010/main" val="4060496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31463-4874-E51F-F5A2-215CB6F3CA85}"/>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D5AF9DF-6E00-8CDB-08DD-6E5B460DAE98}"/>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578A5B40-46C9-EADD-371D-D83657C176C1}"/>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34468755-A4FB-AC52-B21F-F4DD6A0E716B}"/>
              </a:ext>
            </a:extLst>
          </p:cNvPr>
          <p:cNvSpPr>
            <a:spLocks noGrp="1"/>
          </p:cNvSpPr>
          <p:nvPr>
            <p:ph type="sldNum" sz="quarter" idx="5"/>
          </p:nvPr>
        </p:nvSpPr>
        <p:spPr/>
        <p:txBody>
          <a:bodyPr/>
          <a:lstStyle/>
          <a:p>
            <a:pPr rtl="0"/>
            <a:fld id="{F5B62BC0-7DC4-4569-951D-2BB9475345C6}" type="slidenum">
              <a:rPr lang="it-IT" smtClean="0"/>
              <a:t>8</a:t>
            </a:fld>
            <a:endParaRPr lang="it-IT"/>
          </a:p>
        </p:txBody>
      </p:sp>
    </p:spTree>
    <p:extLst>
      <p:ext uri="{BB962C8B-B14F-4D97-AF65-F5344CB8AC3E}">
        <p14:creationId xmlns:p14="http://schemas.microsoft.com/office/powerpoint/2010/main" val="1107911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F5B62BC0-7DC4-4569-951D-2BB9475345C6}" type="slidenum">
              <a:rPr lang="it-IT" smtClean="0"/>
              <a:t>10</a:t>
            </a:fld>
            <a:endParaRPr lang="it-IT"/>
          </a:p>
        </p:txBody>
      </p:sp>
    </p:spTree>
    <p:extLst>
      <p:ext uri="{BB962C8B-B14F-4D97-AF65-F5344CB8AC3E}">
        <p14:creationId xmlns:p14="http://schemas.microsoft.com/office/powerpoint/2010/main" val="3238171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488E6-0FDA-53C8-B1F6-AD019DBC0850}"/>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C34DB19-5EC3-32B1-4F1A-F8083CB7B6DE}"/>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EFD81695-43A9-071F-C349-3AF96B4F55EE}"/>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7121330F-3176-6FCA-36B1-2ACA593CDD4F}"/>
              </a:ext>
            </a:extLst>
          </p:cNvPr>
          <p:cNvSpPr>
            <a:spLocks noGrp="1"/>
          </p:cNvSpPr>
          <p:nvPr>
            <p:ph type="sldNum" sz="quarter" idx="5"/>
          </p:nvPr>
        </p:nvSpPr>
        <p:spPr/>
        <p:txBody>
          <a:bodyPr/>
          <a:lstStyle/>
          <a:p>
            <a:pPr rtl="0"/>
            <a:fld id="{F5B62BC0-7DC4-4569-951D-2BB9475345C6}" type="slidenum">
              <a:rPr lang="it-IT" smtClean="0"/>
              <a:t>11</a:t>
            </a:fld>
            <a:endParaRPr lang="it-IT"/>
          </a:p>
        </p:txBody>
      </p:sp>
    </p:spTree>
    <p:extLst>
      <p:ext uri="{BB962C8B-B14F-4D97-AF65-F5344CB8AC3E}">
        <p14:creationId xmlns:p14="http://schemas.microsoft.com/office/powerpoint/2010/main" val="6792883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73826-6C0A-FB8F-DA11-DE2C73505815}"/>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5A20D5EA-13A7-485C-31BE-96E067B84EA2}"/>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B3D7D741-7DF2-3A42-8321-A6031364F343}"/>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3C4E4028-C676-619C-6ED6-6A057149A26D}"/>
              </a:ext>
            </a:extLst>
          </p:cNvPr>
          <p:cNvSpPr>
            <a:spLocks noGrp="1"/>
          </p:cNvSpPr>
          <p:nvPr>
            <p:ph type="sldNum" sz="quarter" idx="5"/>
          </p:nvPr>
        </p:nvSpPr>
        <p:spPr/>
        <p:txBody>
          <a:bodyPr/>
          <a:lstStyle/>
          <a:p>
            <a:pPr rtl="0"/>
            <a:fld id="{F5B62BC0-7DC4-4569-951D-2BB9475345C6}" type="slidenum">
              <a:rPr lang="it-IT" smtClean="0"/>
              <a:t>12</a:t>
            </a:fld>
            <a:endParaRPr lang="it-IT"/>
          </a:p>
        </p:txBody>
      </p:sp>
    </p:spTree>
    <p:extLst>
      <p:ext uri="{BB962C8B-B14F-4D97-AF65-F5344CB8AC3E}">
        <p14:creationId xmlns:p14="http://schemas.microsoft.com/office/powerpoint/2010/main" val="396009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6910E-7C42-E102-ED52-C31A17DD5F55}"/>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E5905BD3-099E-379C-F142-4746F7BF5A7C}"/>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5625DFC2-D744-C4CC-AD8E-5F8EF57F5D91}"/>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71CE0A7B-A6FD-974C-B852-EED51437F26F}"/>
              </a:ext>
            </a:extLst>
          </p:cNvPr>
          <p:cNvSpPr>
            <a:spLocks noGrp="1"/>
          </p:cNvSpPr>
          <p:nvPr>
            <p:ph type="sldNum" sz="quarter" idx="5"/>
          </p:nvPr>
        </p:nvSpPr>
        <p:spPr/>
        <p:txBody>
          <a:bodyPr/>
          <a:lstStyle/>
          <a:p>
            <a:pPr rtl="0"/>
            <a:fld id="{F5B62BC0-7DC4-4569-951D-2BB9475345C6}" type="slidenum">
              <a:rPr lang="it-IT" smtClean="0"/>
              <a:t>13</a:t>
            </a:fld>
            <a:endParaRPr lang="it-IT"/>
          </a:p>
        </p:txBody>
      </p:sp>
    </p:spTree>
    <p:extLst>
      <p:ext uri="{BB962C8B-B14F-4D97-AF65-F5344CB8AC3E}">
        <p14:creationId xmlns:p14="http://schemas.microsoft.com/office/powerpoint/2010/main" val="7123180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E325B-BAD9-3F27-C4B0-691A94559CD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3292B348-4A0A-2A4D-88FF-281786F04ADB}"/>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6616D8E9-E5FF-FC0A-8F74-B46A4C6D80BD}"/>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D2437E1C-056F-6583-C92A-45A6BB449123}"/>
              </a:ext>
            </a:extLst>
          </p:cNvPr>
          <p:cNvSpPr>
            <a:spLocks noGrp="1"/>
          </p:cNvSpPr>
          <p:nvPr>
            <p:ph type="sldNum" sz="quarter" idx="5"/>
          </p:nvPr>
        </p:nvSpPr>
        <p:spPr/>
        <p:txBody>
          <a:bodyPr/>
          <a:lstStyle/>
          <a:p>
            <a:pPr rtl="0"/>
            <a:fld id="{F5B62BC0-7DC4-4569-951D-2BB9475345C6}" type="slidenum">
              <a:rPr lang="it-IT" smtClean="0"/>
              <a:t>14</a:t>
            </a:fld>
            <a:endParaRPr lang="it-IT"/>
          </a:p>
        </p:txBody>
      </p:sp>
    </p:spTree>
    <p:extLst>
      <p:ext uri="{BB962C8B-B14F-4D97-AF65-F5344CB8AC3E}">
        <p14:creationId xmlns:p14="http://schemas.microsoft.com/office/powerpoint/2010/main" val="4111886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0C389-5F8B-95AA-C42B-5D4BEFD5A24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5595BF35-B980-D36A-4B30-EB48F34B2C95}"/>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0112B8C-B0C5-4AA6-1C09-9749A684F284}"/>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FEC1732D-D461-BD8C-69A6-8F53C16EB0B6}"/>
              </a:ext>
            </a:extLst>
          </p:cNvPr>
          <p:cNvSpPr>
            <a:spLocks noGrp="1"/>
          </p:cNvSpPr>
          <p:nvPr>
            <p:ph type="sldNum" sz="quarter" idx="5"/>
          </p:nvPr>
        </p:nvSpPr>
        <p:spPr/>
        <p:txBody>
          <a:bodyPr/>
          <a:lstStyle/>
          <a:p>
            <a:pPr rtl="0"/>
            <a:fld id="{F5B62BC0-7DC4-4569-951D-2BB9475345C6}" type="slidenum">
              <a:rPr lang="it-IT" smtClean="0"/>
              <a:t>16</a:t>
            </a:fld>
            <a:endParaRPr lang="it-IT"/>
          </a:p>
        </p:txBody>
      </p:sp>
    </p:spTree>
    <p:extLst>
      <p:ext uri="{BB962C8B-B14F-4D97-AF65-F5344CB8AC3E}">
        <p14:creationId xmlns:p14="http://schemas.microsoft.com/office/powerpoint/2010/main" val="1312192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2B32-6AE4-902D-B9D0-4166030195C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9B9A78E9-EFDA-9296-12EF-2BE68FABE1BE}"/>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4D461272-4F8E-C0E7-5D9C-0D9A4380BA6E}"/>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A3EAC2C9-2778-82BA-897A-6320FF974D4C}"/>
              </a:ext>
            </a:extLst>
          </p:cNvPr>
          <p:cNvSpPr>
            <a:spLocks noGrp="1"/>
          </p:cNvSpPr>
          <p:nvPr>
            <p:ph type="sldNum" sz="quarter" idx="5"/>
          </p:nvPr>
        </p:nvSpPr>
        <p:spPr/>
        <p:txBody>
          <a:bodyPr/>
          <a:lstStyle/>
          <a:p>
            <a:pPr rtl="0"/>
            <a:fld id="{F5B62BC0-7DC4-4569-951D-2BB9475345C6}" type="slidenum">
              <a:rPr lang="it-IT" smtClean="0"/>
              <a:t>17</a:t>
            </a:fld>
            <a:endParaRPr lang="it-IT"/>
          </a:p>
        </p:txBody>
      </p:sp>
    </p:spTree>
    <p:extLst>
      <p:ext uri="{BB962C8B-B14F-4D97-AF65-F5344CB8AC3E}">
        <p14:creationId xmlns:p14="http://schemas.microsoft.com/office/powerpoint/2010/main" val="21683072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F4E6C-8E64-C159-2A57-B2C2A19F852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45921BB-46CA-C072-2918-983F9E5FE020}"/>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1F881553-811A-A7E1-29B0-F86A21F41FD1}"/>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916751EE-1DB2-BC64-3AC6-295BAB73B322}"/>
              </a:ext>
            </a:extLst>
          </p:cNvPr>
          <p:cNvSpPr>
            <a:spLocks noGrp="1"/>
          </p:cNvSpPr>
          <p:nvPr>
            <p:ph type="sldNum" sz="quarter" idx="5"/>
          </p:nvPr>
        </p:nvSpPr>
        <p:spPr/>
        <p:txBody>
          <a:bodyPr/>
          <a:lstStyle/>
          <a:p>
            <a:pPr rtl="0"/>
            <a:fld id="{F5B62BC0-7DC4-4569-951D-2BB9475345C6}" type="slidenum">
              <a:rPr lang="it-IT" smtClean="0"/>
              <a:t>19</a:t>
            </a:fld>
            <a:endParaRPr lang="it-IT"/>
          </a:p>
        </p:txBody>
      </p:sp>
    </p:spTree>
    <p:extLst>
      <p:ext uri="{BB962C8B-B14F-4D97-AF65-F5344CB8AC3E}">
        <p14:creationId xmlns:p14="http://schemas.microsoft.com/office/powerpoint/2010/main" val="32218007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F4E6C-8E64-C159-2A57-B2C2A19F852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45921BB-46CA-C072-2918-983F9E5FE020}"/>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1F881553-811A-A7E1-29B0-F86A21F41FD1}"/>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916751EE-1DB2-BC64-3AC6-295BAB73B322}"/>
              </a:ext>
            </a:extLst>
          </p:cNvPr>
          <p:cNvSpPr>
            <a:spLocks noGrp="1"/>
          </p:cNvSpPr>
          <p:nvPr>
            <p:ph type="sldNum" sz="quarter" idx="5"/>
          </p:nvPr>
        </p:nvSpPr>
        <p:spPr/>
        <p:txBody>
          <a:bodyPr/>
          <a:lstStyle/>
          <a:p>
            <a:pPr rtl="0"/>
            <a:fld id="{F5B62BC0-7DC4-4569-951D-2BB9475345C6}" type="slidenum">
              <a:rPr lang="it-IT" smtClean="0"/>
              <a:t>20</a:t>
            </a:fld>
            <a:endParaRPr lang="it-IT"/>
          </a:p>
        </p:txBody>
      </p:sp>
    </p:spTree>
    <p:extLst>
      <p:ext uri="{BB962C8B-B14F-4D97-AF65-F5344CB8AC3E}">
        <p14:creationId xmlns:p14="http://schemas.microsoft.com/office/powerpoint/2010/main" val="4065817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0C389-5F8B-95AA-C42B-5D4BEFD5A24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5595BF35-B980-D36A-4B30-EB48F34B2C95}"/>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0112B8C-B0C5-4AA6-1C09-9749A684F284}"/>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FEC1732D-D461-BD8C-69A6-8F53C16EB0B6}"/>
              </a:ext>
            </a:extLst>
          </p:cNvPr>
          <p:cNvSpPr>
            <a:spLocks noGrp="1"/>
          </p:cNvSpPr>
          <p:nvPr>
            <p:ph type="sldNum" sz="quarter" idx="5"/>
          </p:nvPr>
        </p:nvSpPr>
        <p:spPr/>
        <p:txBody>
          <a:bodyPr/>
          <a:lstStyle/>
          <a:p>
            <a:pPr rtl="0"/>
            <a:fld id="{F5B62BC0-7DC4-4569-951D-2BB9475345C6}" type="slidenum">
              <a:rPr lang="it-IT" smtClean="0"/>
              <a:t>21</a:t>
            </a:fld>
            <a:endParaRPr lang="it-IT"/>
          </a:p>
        </p:txBody>
      </p:sp>
    </p:spTree>
    <p:extLst>
      <p:ext uri="{BB962C8B-B14F-4D97-AF65-F5344CB8AC3E}">
        <p14:creationId xmlns:p14="http://schemas.microsoft.com/office/powerpoint/2010/main" val="40256116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520D58-9FC8-80A5-8D9A-E29FA9C66477}"/>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2381D884-793B-6FB1-7EB4-0F40DF090ACD}"/>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6B759D1B-6DAA-2176-ECE9-9A7CA5FE66B5}"/>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1AF81E38-0138-9143-3125-0C1FFCC24144}"/>
              </a:ext>
            </a:extLst>
          </p:cNvPr>
          <p:cNvSpPr>
            <a:spLocks noGrp="1"/>
          </p:cNvSpPr>
          <p:nvPr>
            <p:ph type="sldNum" sz="quarter" idx="5"/>
          </p:nvPr>
        </p:nvSpPr>
        <p:spPr/>
        <p:txBody>
          <a:bodyPr/>
          <a:lstStyle/>
          <a:p>
            <a:pPr rtl="0"/>
            <a:fld id="{F5B62BC0-7DC4-4569-951D-2BB9475345C6}" type="slidenum">
              <a:rPr lang="it-IT" smtClean="0"/>
              <a:t>23</a:t>
            </a:fld>
            <a:endParaRPr lang="it-IT"/>
          </a:p>
        </p:txBody>
      </p:sp>
    </p:spTree>
    <p:extLst>
      <p:ext uri="{BB962C8B-B14F-4D97-AF65-F5344CB8AC3E}">
        <p14:creationId xmlns:p14="http://schemas.microsoft.com/office/powerpoint/2010/main" val="2071709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rtl="0"/>
            <a:fld id="{F5B62BC0-7DC4-4569-951D-2BB9475345C6}" type="slidenum">
              <a:rPr lang="it-IT" smtClean="0"/>
              <a:t>24</a:t>
            </a:fld>
            <a:endParaRPr lang="it-IT"/>
          </a:p>
        </p:txBody>
      </p:sp>
    </p:spTree>
    <p:extLst>
      <p:ext uri="{BB962C8B-B14F-4D97-AF65-F5344CB8AC3E}">
        <p14:creationId xmlns:p14="http://schemas.microsoft.com/office/powerpoint/2010/main" val="32320975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3CC80-17CE-979B-13A8-2D7D8E19433A}"/>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58DE85D8-0D83-2F7D-A4CC-669E6B3E5336}"/>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F8201A6E-DBD3-A9D1-873D-6AD2B56994A0}"/>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D354A7E7-DD32-BF51-6233-A9A6919BC904}"/>
              </a:ext>
            </a:extLst>
          </p:cNvPr>
          <p:cNvSpPr>
            <a:spLocks noGrp="1"/>
          </p:cNvSpPr>
          <p:nvPr>
            <p:ph type="sldNum" sz="quarter" idx="5"/>
          </p:nvPr>
        </p:nvSpPr>
        <p:spPr/>
        <p:txBody>
          <a:bodyPr/>
          <a:lstStyle/>
          <a:p>
            <a:pPr rtl="0"/>
            <a:fld id="{F5B62BC0-7DC4-4569-951D-2BB9475345C6}" type="slidenum">
              <a:rPr lang="it-IT" smtClean="0"/>
              <a:t>25</a:t>
            </a:fld>
            <a:endParaRPr lang="it-IT"/>
          </a:p>
        </p:txBody>
      </p:sp>
    </p:spTree>
    <p:extLst>
      <p:ext uri="{BB962C8B-B14F-4D97-AF65-F5344CB8AC3E}">
        <p14:creationId xmlns:p14="http://schemas.microsoft.com/office/powerpoint/2010/main" val="12707947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2EBDC-900F-E460-B9E1-81A07705434B}"/>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B3E05C59-DA68-7BFC-2A39-49930A271A29}"/>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BAC0AF96-E318-6D0D-07EE-0BD4454E19C4}"/>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2A46D54E-D233-94C7-1087-7D09E5E16F60}"/>
              </a:ext>
            </a:extLst>
          </p:cNvPr>
          <p:cNvSpPr>
            <a:spLocks noGrp="1"/>
          </p:cNvSpPr>
          <p:nvPr>
            <p:ph type="sldNum" sz="quarter" idx="5"/>
          </p:nvPr>
        </p:nvSpPr>
        <p:spPr/>
        <p:txBody>
          <a:bodyPr/>
          <a:lstStyle/>
          <a:p>
            <a:pPr rtl="0"/>
            <a:fld id="{F5B62BC0-7DC4-4569-951D-2BB9475345C6}" type="slidenum">
              <a:rPr lang="it-IT" smtClean="0"/>
              <a:t>26</a:t>
            </a:fld>
            <a:endParaRPr lang="it-IT"/>
          </a:p>
        </p:txBody>
      </p:sp>
    </p:spTree>
    <p:extLst>
      <p:ext uri="{BB962C8B-B14F-4D97-AF65-F5344CB8AC3E}">
        <p14:creationId xmlns:p14="http://schemas.microsoft.com/office/powerpoint/2010/main" val="34472957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C47BB-BFC9-0654-1A4D-F48E79DF2ED3}"/>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E37CBAD-8D74-9D00-7E53-9E56DD93D06E}"/>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1FADF53B-8E81-C0B4-36EA-F260C751F926}"/>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C423F117-3F1C-C6BB-7EF1-5071A4C52E99}"/>
              </a:ext>
            </a:extLst>
          </p:cNvPr>
          <p:cNvSpPr>
            <a:spLocks noGrp="1"/>
          </p:cNvSpPr>
          <p:nvPr>
            <p:ph type="sldNum" sz="quarter" idx="5"/>
          </p:nvPr>
        </p:nvSpPr>
        <p:spPr/>
        <p:txBody>
          <a:bodyPr/>
          <a:lstStyle/>
          <a:p>
            <a:pPr rtl="0"/>
            <a:fld id="{F5B62BC0-7DC4-4569-951D-2BB9475345C6}" type="slidenum">
              <a:rPr lang="it-IT" smtClean="0"/>
              <a:t>27</a:t>
            </a:fld>
            <a:endParaRPr lang="it-IT"/>
          </a:p>
        </p:txBody>
      </p:sp>
    </p:spTree>
    <p:extLst>
      <p:ext uri="{BB962C8B-B14F-4D97-AF65-F5344CB8AC3E}">
        <p14:creationId xmlns:p14="http://schemas.microsoft.com/office/powerpoint/2010/main" val="9422597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4EB19-C2C8-6217-1392-144ADD805A62}"/>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2C5AE20-685B-242E-D70C-F2CC9AF6F5AC}"/>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3D36CBB-1257-9A3B-FFA6-4E29E58D93C0}"/>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12811B29-C69D-1FBF-3F70-70D141A0D164}"/>
              </a:ext>
            </a:extLst>
          </p:cNvPr>
          <p:cNvSpPr>
            <a:spLocks noGrp="1"/>
          </p:cNvSpPr>
          <p:nvPr>
            <p:ph type="sldNum" sz="quarter" idx="5"/>
          </p:nvPr>
        </p:nvSpPr>
        <p:spPr/>
        <p:txBody>
          <a:bodyPr/>
          <a:lstStyle/>
          <a:p>
            <a:pPr rtl="0"/>
            <a:fld id="{F5B62BC0-7DC4-4569-951D-2BB9475345C6}" type="slidenum">
              <a:rPr lang="it-IT" smtClean="0"/>
              <a:t>28</a:t>
            </a:fld>
            <a:endParaRPr lang="it-IT"/>
          </a:p>
        </p:txBody>
      </p:sp>
    </p:spTree>
    <p:extLst>
      <p:ext uri="{BB962C8B-B14F-4D97-AF65-F5344CB8AC3E}">
        <p14:creationId xmlns:p14="http://schemas.microsoft.com/office/powerpoint/2010/main" val="22404155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87030-5793-697F-6A69-D35C989E94E0}"/>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3E80D85-0679-5997-BD57-70F77FB366DC}"/>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3E0A06C-731C-0B9A-DC27-58BBDD88B74F}"/>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9582962A-72DD-5C87-A399-753CF720F07D}"/>
              </a:ext>
            </a:extLst>
          </p:cNvPr>
          <p:cNvSpPr>
            <a:spLocks noGrp="1"/>
          </p:cNvSpPr>
          <p:nvPr>
            <p:ph type="sldNum" sz="quarter" idx="5"/>
          </p:nvPr>
        </p:nvSpPr>
        <p:spPr/>
        <p:txBody>
          <a:bodyPr/>
          <a:lstStyle/>
          <a:p>
            <a:pPr rtl="0"/>
            <a:fld id="{F5B62BC0-7DC4-4569-951D-2BB9475345C6}" type="slidenum">
              <a:rPr lang="it-IT" smtClean="0"/>
              <a:t>29</a:t>
            </a:fld>
            <a:endParaRPr lang="it-IT"/>
          </a:p>
        </p:txBody>
      </p:sp>
    </p:spTree>
    <p:extLst>
      <p:ext uri="{BB962C8B-B14F-4D97-AF65-F5344CB8AC3E}">
        <p14:creationId xmlns:p14="http://schemas.microsoft.com/office/powerpoint/2010/main" val="22501547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D3725-75D4-9A13-1F80-FF66FC224405}"/>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D262DF4-D36E-F202-F924-3F1DF743A35C}"/>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83AB5299-F25B-6157-EA46-D1887AA40726}"/>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5C97EF62-D971-E69A-8A3C-DF28B2FEDA99}"/>
              </a:ext>
            </a:extLst>
          </p:cNvPr>
          <p:cNvSpPr>
            <a:spLocks noGrp="1"/>
          </p:cNvSpPr>
          <p:nvPr>
            <p:ph type="sldNum" sz="quarter" idx="5"/>
          </p:nvPr>
        </p:nvSpPr>
        <p:spPr/>
        <p:txBody>
          <a:bodyPr/>
          <a:lstStyle/>
          <a:p>
            <a:pPr rtl="0"/>
            <a:fld id="{F5B62BC0-7DC4-4569-951D-2BB9475345C6}" type="slidenum">
              <a:rPr lang="it-IT" smtClean="0"/>
              <a:t>31</a:t>
            </a:fld>
            <a:endParaRPr lang="it-IT"/>
          </a:p>
        </p:txBody>
      </p:sp>
    </p:spTree>
    <p:extLst>
      <p:ext uri="{BB962C8B-B14F-4D97-AF65-F5344CB8AC3E}">
        <p14:creationId xmlns:p14="http://schemas.microsoft.com/office/powerpoint/2010/main" val="2772523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olo">
    <p:spTree>
      <p:nvGrpSpPr>
        <p:cNvPr id="1" name=""/>
        <p:cNvGrpSpPr/>
        <p:nvPr/>
      </p:nvGrpSpPr>
      <p:grpSpPr>
        <a:xfrm>
          <a:off x="0" y="0"/>
          <a:ext cx="0" cy="0"/>
          <a:chOff x="0" y="0"/>
          <a:chExt cx="0" cy="0"/>
        </a:xfrm>
      </p:grpSpPr>
      <p:sp>
        <p:nvSpPr>
          <p:cNvPr id="8" name="Segnaposto immagine 7">
            <a:extLst>
              <a:ext uri="{FF2B5EF4-FFF2-40B4-BE49-F238E27FC236}">
                <a16:creationId xmlns:a16="http://schemas.microsoft.com/office/drawing/2014/main" id="{CA325D4D-835D-41B6-9B16-A090AA088329}"/>
              </a:ext>
            </a:extLst>
          </p:cNvPr>
          <p:cNvSpPr>
            <a:spLocks noGrp="1"/>
          </p:cNvSpPr>
          <p:nvPr>
            <p:ph type="pic" sz="quarter" idx="10" hasCustomPrompt="1"/>
          </p:nvPr>
        </p:nvSpPr>
        <p:spPr>
          <a:xfrm>
            <a:off x="0" y="0"/>
            <a:ext cx="12192000" cy="6858000"/>
          </a:xfrm>
          <a:prstGeom prst="rect">
            <a:avLst/>
          </a:prstGeom>
        </p:spPr>
        <p:txBody>
          <a:bodyPr rtlCol="0"/>
          <a:lstStyle>
            <a:lvl1pPr marL="0" indent="0" algn="ctr">
              <a:buNone/>
              <a:defRPr/>
            </a:lvl1pPr>
          </a:lstStyle>
          <a:p>
            <a:pPr rtl="0"/>
            <a:r>
              <a:rPr lang="it-IT" noProof="0"/>
              <a:t>Fai clic per aggiungere una foto</a:t>
            </a:r>
          </a:p>
        </p:txBody>
      </p:sp>
      <p:sp>
        <p:nvSpPr>
          <p:cNvPr id="3" name="Titolo 2">
            <a:extLst>
              <a:ext uri="{FF2B5EF4-FFF2-40B4-BE49-F238E27FC236}">
                <a16:creationId xmlns:a16="http://schemas.microsoft.com/office/drawing/2014/main" id="{D1D87D16-A856-42F4-9D8C-A0C1D482E52D}"/>
              </a:ext>
            </a:extLst>
          </p:cNvPr>
          <p:cNvSpPr>
            <a:spLocks noGrp="1"/>
          </p:cNvSpPr>
          <p:nvPr>
            <p:ph type="title" hasCustomPrompt="1"/>
          </p:nvPr>
        </p:nvSpPr>
        <p:spPr>
          <a:xfrm>
            <a:off x="0" y="2442052"/>
            <a:ext cx="12192000" cy="1425257"/>
          </a:xfrm>
          <a:prstGeom prst="rect">
            <a:avLst/>
          </a:prstGeom>
          <a:solidFill>
            <a:schemeClr val="accent4">
              <a:lumMod val="50000"/>
              <a:alpha val="55000"/>
            </a:schemeClr>
          </a:solidFill>
        </p:spPr>
        <p:txBody>
          <a:bodyPr rtlCol="0" anchor="ctr"/>
          <a:lstStyle>
            <a:lvl1pPr algn="ctr">
              <a:defRPr sz="6000" cap="all" spc="100" baseline="0">
                <a:solidFill>
                  <a:schemeClr val="accent1"/>
                </a:solidFill>
              </a:defRPr>
            </a:lvl1pPr>
          </a:lstStyle>
          <a:p>
            <a:pPr rtl="0"/>
            <a:r>
              <a:rPr lang="it-IT" noProof="0"/>
              <a:t>Aggiungi il titolo</a:t>
            </a:r>
          </a:p>
        </p:txBody>
      </p:sp>
      <p:sp>
        <p:nvSpPr>
          <p:cNvPr id="12" name="Segnaposto testo 10">
            <a:extLst>
              <a:ext uri="{FF2B5EF4-FFF2-40B4-BE49-F238E27FC236}">
                <a16:creationId xmlns:a16="http://schemas.microsoft.com/office/drawing/2014/main" id="{BD39BB44-64AC-49A7-8555-2CC62AD7C2D6}"/>
              </a:ext>
            </a:extLst>
          </p:cNvPr>
          <p:cNvSpPr>
            <a:spLocks noGrp="1"/>
          </p:cNvSpPr>
          <p:nvPr>
            <p:ph type="body" sz="quarter" idx="12" hasCustomPrompt="1"/>
          </p:nvPr>
        </p:nvSpPr>
        <p:spPr>
          <a:xfrm>
            <a:off x="0" y="3867309"/>
            <a:ext cx="12192000" cy="1036320"/>
          </a:xfrm>
          <a:prstGeom prst="rect">
            <a:avLst/>
          </a:prstGeom>
          <a:solidFill>
            <a:schemeClr val="accent4">
              <a:lumMod val="50000"/>
              <a:alpha val="55000"/>
            </a:schemeClr>
          </a:solidFill>
        </p:spPr>
        <p:txBody>
          <a:bodyPr rtlCol="0" anchor="ctr"/>
          <a:lstStyle>
            <a:lvl1pPr marL="0" indent="0" algn="ctr">
              <a:buNone/>
              <a:defRPr sz="2400" cap="none" spc="100" baseline="0">
                <a:solidFill>
                  <a:schemeClr val="bg1"/>
                </a:solidFill>
                <a:latin typeface="+mn-lt"/>
              </a:defRPr>
            </a:lvl1pPr>
          </a:lstStyle>
          <a:p>
            <a:pPr lvl="0" rtl="0"/>
            <a:r>
              <a:rPr lang="it-IT" noProof="0"/>
              <a:t>Fare clic per inserire il sottotitolo</a:t>
            </a:r>
          </a:p>
        </p:txBody>
      </p:sp>
      <p:sp>
        <p:nvSpPr>
          <p:cNvPr id="2" name="Rettangolo 1">
            <a:extLst>
              <a:ext uri="{FF2B5EF4-FFF2-40B4-BE49-F238E27FC236}">
                <a16:creationId xmlns:a16="http://schemas.microsoft.com/office/drawing/2014/main" id="{9F51AF15-A085-49C8-ABEC-EF90E7D7B280}"/>
              </a:ext>
              <a:ext uri="{C183D7F6-B498-43B3-948B-1728B52AA6E4}">
                <adec:decorative xmlns:adec="http://schemas.microsoft.com/office/drawing/2017/decorative" val="1"/>
              </a:ext>
            </a:extLst>
          </p:cNvPr>
          <p:cNvSpPr/>
          <p:nvPr userDrawn="1"/>
        </p:nvSpPr>
        <p:spPr>
          <a:xfrm>
            <a:off x="3192779" y="2325925"/>
            <a:ext cx="5806440" cy="1596549"/>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Tree>
    <p:extLst>
      <p:ext uri="{BB962C8B-B14F-4D97-AF65-F5344CB8AC3E}">
        <p14:creationId xmlns:p14="http://schemas.microsoft.com/office/powerpoint/2010/main" val="1492036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i siamo">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DC1E109A-BBBE-498A-AC65-464AAF5710C4}"/>
              </a:ext>
            </a:extLst>
          </p:cNvPr>
          <p:cNvSpPr>
            <a:spLocks noGrp="1"/>
          </p:cNvSpPr>
          <p:nvPr>
            <p:ph type="title" hasCustomPrompt="1"/>
          </p:nvPr>
        </p:nvSpPr>
        <p:spPr>
          <a:xfrm>
            <a:off x="1526874" y="1329829"/>
            <a:ext cx="2043713" cy="640698"/>
          </a:xfrm>
          <a:prstGeom prst="rect">
            <a:avLst/>
          </a:prstGeom>
          <a:ln w="28575">
            <a:solidFill>
              <a:schemeClr val="accent2"/>
            </a:solidFill>
          </a:ln>
        </p:spPr>
        <p:txBody>
          <a:bodyPr rtlCol="0" anchor="ctr"/>
          <a:lstStyle>
            <a:lvl1pPr algn="ctr">
              <a:lnSpc>
                <a:spcPct val="100000"/>
              </a:lnSpc>
              <a:defRPr sz="2400" cap="all" spc="100" baseline="0">
                <a:solidFill>
                  <a:schemeClr val="accent2"/>
                </a:solidFill>
              </a:defRPr>
            </a:lvl1pPr>
          </a:lstStyle>
          <a:p>
            <a:pPr rtl="0"/>
            <a:r>
              <a:rPr lang="it-IT" noProof="0"/>
              <a:t>titolo</a:t>
            </a:r>
          </a:p>
        </p:txBody>
      </p:sp>
      <p:sp>
        <p:nvSpPr>
          <p:cNvPr id="10" name="Segnaposto testo 10">
            <a:extLst>
              <a:ext uri="{FF2B5EF4-FFF2-40B4-BE49-F238E27FC236}">
                <a16:creationId xmlns:a16="http://schemas.microsoft.com/office/drawing/2014/main" id="{7408009F-7441-4960-8688-598E5537784A}"/>
              </a:ext>
            </a:extLst>
          </p:cNvPr>
          <p:cNvSpPr>
            <a:spLocks noGrp="1"/>
          </p:cNvSpPr>
          <p:nvPr>
            <p:ph type="body" sz="quarter" idx="12" hasCustomPrompt="1"/>
          </p:nvPr>
        </p:nvSpPr>
        <p:spPr>
          <a:xfrm>
            <a:off x="4412513" y="808353"/>
            <a:ext cx="6341212" cy="1682433"/>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8" name="Segnaposto immagine 7">
            <a:extLst>
              <a:ext uri="{FF2B5EF4-FFF2-40B4-BE49-F238E27FC236}">
                <a16:creationId xmlns:a16="http://schemas.microsoft.com/office/drawing/2014/main" id="{0721A019-F5C2-4A15-A6AE-C03209D1D7DB}"/>
              </a:ext>
            </a:extLst>
          </p:cNvPr>
          <p:cNvSpPr>
            <a:spLocks noGrp="1"/>
          </p:cNvSpPr>
          <p:nvPr>
            <p:ph type="pic" sz="quarter" idx="10" hasCustomPrompt="1"/>
          </p:nvPr>
        </p:nvSpPr>
        <p:spPr>
          <a:xfrm>
            <a:off x="0" y="3234519"/>
            <a:ext cx="12192000" cy="3623481"/>
          </a:xfrm>
          <a:prstGeom prst="rect">
            <a:avLst/>
          </a:prstGeom>
        </p:spPr>
        <p:txBody>
          <a:bodyPr rtlCol="0"/>
          <a:lstStyle>
            <a:lvl1pPr marL="0" indent="0" algn="ctr">
              <a:buNone/>
              <a:defRPr/>
            </a:lvl1pPr>
          </a:lstStyle>
          <a:p>
            <a:pPr rtl="0"/>
            <a:r>
              <a:rPr lang="it-IT" noProof="0"/>
              <a:t>Fai clic per aggiungere una foto</a:t>
            </a:r>
          </a:p>
        </p:txBody>
      </p:sp>
      <p:sp>
        <p:nvSpPr>
          <p:cNvPr id="11" name="Segnaposto data 3">
            <a:extLst>
              <a:ext uri="{FF2B5EF4-FFF2-40B4-BE49-F238E27FC236}">
                <a16:creationId xmlns:a16="http://schemas.microsoft.com/office/drawing/2014/main" id="{CFE1DF53-32D0-456E-8221-7FCD23325D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pPr rtl="0"/>
            <a:r>
              <a:rPr lang="it-IT" noProof="0"/>
              <a:t>20XX</a:t>
            </a:r>
          </a:p>
        </p:txBody>
      </p:sp>
      <p:sp>
        <p:nvSpPr>
          <p:cNvPr id="12" name="Segnaposto piè di pagina 4">
            <a:extLst>
              <a:ext uri="{FF2B5EF4-FFF2-40B4-BE49-F238E27FC236}">
                <a16:creationId xmlns:a16="http://schemas.microsoft.com/office/drawing/2014/main" id="{DC108F1B-58C5-43B6-8251-B1392CA9A8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pPr rtl="0"/>
            <a:r>
              <a:rPr lang="it-IT" noProof="0"/>
              <a:t>Presentazione</a:t>
            </a:r>
          </a:p>
        </p:txBody>
      </p:sp>
      <p:sp>
        <p:nvSpPr>
          <p:cNvPr id="13" name="Segnaposto numero diapositiva 5">
            <a:extLst>
              <a:ext uri="{FF2B5EF4-FFF2-40B4-BE49-F238E27FC236}">
                <a16:creationId xmlns:a16="http://schemas.microsoft.com/office/drawing/2014/main" id="{C530B1E0-03D4-4E5B-A2A7-903B17B306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1691211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blema">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DE3FCFFF-5934-4C8D-A4B0-6B19C662D8BA}"/>
              </a:ext>
              <a:ext uri="{C183D7F6-B498-43B3-948B-1728B52AA6E4}">
                <adec:decorative xmlns:adec="http://schemas.microsoft.com/office/drawing/2017/decorative" val="1"/>
              </a:ext>
            </a:extLst>
          </p:cNvPr>
          <p:cNvSpPr/>
          <p:nvPr userDrawn="1"/>
        </p:nvSpPr>
        <p:spPr>
          <a:xfrm>
            <a:off x="0" y="-13651"/>
            <a:ext cx="3701436"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 name="Titolo 1">
            <a:extLst>
              <a:ext uri="{FF2B5EF4-FFF2-40B4-BE49-F238E27FC236}">
                <a16:creationId xmlns:a16="http://schemas.microsoft.com/office/drawing/2014/main" id="{C720FC4D-FDE2-42C3-B907-27B071B649CC}"/>
              </a:ext>
            </a:extLst>
          </p:cNvPr>
          <p:cNvSpPr>
            <a:spLocks noGrp="1"/>
          </p:cNvSpPr>
          <p:nvPr>
            <p:ph type="title" hasCustomPrompt="1"/>
          </p:nvPr>
        </p:nvSpPr>
        <p:spPr>
          <a:xfrm>
            <a:off x="914441" y="1332239"/>
            <a:ext cx="1871580" cy="640698"/>
          </a:xfrm>
          <a:prstGeom prst="rect">
            <a:avLst/>
          </a:prstGeom>
          <a:ln w="28575">
            <a:solidFill>
              <a:schemeClr val="accent2"/>
            </a:solidFill>
          </a:ln>
        </p:spPr>
        <p:txBody>
          <a:bodyPr rtlCol="0" anchor="ctr"/>
          <a:lstStyle>
            <a:lvl1pPr algn="ctr">
              <a:defRPr sz="2400" cap="all" spc="100" baseline="0">
                <a:solidFill>
                  <a:schemeClr val="accent2"/>
                </a:solidFill>
              </a:defRPr>
            </a:lvl1pPr>
          </a:lstStyle>
          <a:p>
            <a:pPr rtl="0"/>
            <a:r>
              <a:rPr lang="it-IT" noProof="0"/>
              <a:t>Titolo</a:t>
            </a:r>
          </a:p>
        </p:txBody>
      </p:sp>
      <p:sp>
        <p:nvSpPr>
          <p:cNvPr id="12" name="Segnaposto testo 10">
            <a:extLst>
              <a:ext uri="{FF2B5EF4-FFF2-40B4-BE49-F238E27FC236}">
                <a16:creationId xmlns:a16="http://schemas.microsoft.com/office/drawing/2014/main" id="{97404DC9-3FBE-41B9-946D-9A0D878C2887}"/>
              </a:ext>
            </a:extLst>
          </p:cNvPr>
          <p:cNvSpPr>
            <a:spLocks noGrp="1"/>
          </p:cNvSpPr>
          <p:nvPr>
            <p:ph type="body" sz="quarter" idx="16" hasCustomPrompt="1"/>
          </p:nvPr>
        </p:nvSpPr>
        <p:spPr>
          <a:xfrm>
            <a:off x="4231042" y="652826"/>
            <a:ext cx="3433138" cy="426393"/>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8" name="Segnaposto testo 10">
            <a:extLst>
              <a:ext uri="{FF2B5EF4-FFF2-40B4-BE49-F238E27FC236}">
                <a16:creationId xmlns:a16="http://schemas.microsoft.com/office/drawing/2014/main" id="{88BB7876-0125-4084-804C-A842C8558604}"/>
              </a:ext>
            </a:extLst>
          </p:cNvPr>
          <p:cNvSpPr>
            <a:spLocks noGrp="1"/>
          </p:cNvSpPr>
          <p:nvPr>
            <p:ph type="body" sz="quarter" idx="12" hasCustomPrompt="1"/>
          </p:nvPr>
        </p:nvSpPr>
        <p:spPr>
          <a:xfrm>
            <a:off x="4231042" y="1032330"/>
            <a:ext cx="3433138" cy="137067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3" name="Segnaposto testo 10">
            <a:extLst>
              <a:ext uri="{FF2B5EF4-FFF2-40B4-BE49-F238E27FC236}">
                <a16:creationId xmlns:a16="http://schemas.microsoft.com/office/drawing/2014/main" id="{8645735C-4621-4667-AB52-0391CFBB6B52}"/>
              </a:ext>
            </a:extLst>
          </p:cNvPr>
          <p:cNvSpPr>
            <a:spLocks noGrp="1"/>
          </p:cNvSpPr>
          <p:nvPr>
            <p:ph type="body" sz="quarter" idx="17" hasCustomPrompt="1"/>
          </p:nvPr>
        </p:nvSpPr>
        <p:spPr>
          <a:xfrm>
            <a:off x="8203339" y="652826"/>
            <a:ext cx="3433138" cy="426393"/>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9" name="Segnaposto testo 10">
            <a:extLst>
              <a:ext uri="{FF2B5EF4-FFF2-40B4-BE49-F238E27FC236}">
                <a16:creationId xmlns:a16="http://schemas.microsoft.com/office/drawing/2014/main" id="{488BB2B1-07E3-42A2-B3BE-7FC7D7AE158E}"/>
              </a:ext>
            </a:extLst>
          </p:cNvPr>
          <p:cNvSpPr>
            <a:spLocks noGrp="1"/>
          </p:cNvSpPr>
          <p:nvPr>
            <p:ph type="body" sz="quarter" idx="13" hasCustomPrompt="1"/>
          </p:nvPr>
        </p:nvSpPr>
        <p:spPr>
          <a:xfrm>
            <a:off x="8203339" y="1032330"/>
            <a:ext cx="3433138" cy="137067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5" name="Segnaposto testo 10">
            <a:extLst>
              <a:ext uri="{FF2B5EF4-FFF2-40B4-BE49-F238E27FC236}">
                <a16:creationId xmlns:a16="http://schemas.microsoft.com/office/drawing/2014/main" id="{02C103C8-E422-4DEB-9077-DC11E0080569}"/>
              </a:ext>
            </a:extLst>
          </p:cNvPr>
          <p:cNvSpPr>
            <a:spLocks noGrp="1"/>
          </p:cNvSpPr>
          <p:nvPr>
            <p:ph type="body" sz="quarter" idx="19" hasCustomPrompt="1"/>
          </p:nvPr>
        </p:nvSpPr>
        <p:spPr>
          <a:xfrm>
            <a:off x="4231042" y="2620561"/>
            <a:ext cx="3433138" cy="428891"/>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23" name="Segnaposto testo 10">
            <a:extLst>
              <a:ext uri="{FF2B5EF4-FFF2-40B4-BE49-F238E27FC236}">
                <a16:creationId xmlns:a16="http://schemas.microsoft.com/office/drawing/2014/main" id="{FA80948A-8FCC-4BE4-A5F7-20802B176305}"/>
              </a:ext>
            </a:extLst>
          </p:cNvPr>
          <p:cNvSpPr>
            <a:spLocks noGrp="1"/>
          </p:cNvSpPr>
          <p:nvPr>
            <p:ph type="body" sz="quarter" idx="23" hasCustomPrompt="1"/>
          </p:nvPr>
        </p:nvSpPr>
        <p:spPr>
          <a:xfrm>
            <a:off x="4231042" y="3002562"/>
            <a:ext cx="3433138" cy="961350"/>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20" name="Segnaposto testo 10">
            <a:extLst>
              <a:ext uri="{FF2B5EF4-FFF2-40B4-BE49-F238E27FC236}">
                <a16:creationId xmlns:a16="http://schemas.microsoft.com/office/drawing/2014/main" id="{4744F88B-3CB7-4A2B-B718-EEB4E061A79F}"/>
              </a:ext>
            </a:extLst>
          </p:cNvPr>
          <p:cNvSpPr>
            <a:spLocks noGrp="1"/>
          </p:cNvSpPr>
          <p:nvPr>
            <p:ph type="body" sz="quarter" idx="21" hasCustomPrompt="1"/>
          </p:nvPr>
        </p:nvSpPr>
        <p:spPr>
          <a:xfrm>
            <a:off x="8203339" y="2620561"/>
            <a:ext cx="3433138" cy="428891"/>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22" name="Segnaposto testo 10">
            <a:extLst>
              <a:ext uri="{FF2B5EF4-FFF2-40B4-BE49-F238E27FC236}">
                <a16:creationId xmlns:a16="http://schemas.microsoft.com/office/drawing/2014/main" id="{7343EDF6-C2D8-47E1-856B-6329A7CE07E4}"/>
              </a:ext>
            </a:extLst>
          </p:cNvPr>
          <p:cNvSpPr>
            <a:spLocks noGrp="1"/>
          </p:cNvSpPr>
          <p:nvPr>
            <p:ph type="body" sz="quarter" idx="22" hasCustomPrompt="1"/>
          </p:nvPr>
        </p:nvSpPr>
        <p:spPr>
          <a:xfrm>
            <a:off x="8203339" y="3002562"/>
            <a:ext cx="3433138" cy="961350"/>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4" name="Segnaposto testo 10">
            <a:extLst>
              <a:ext uri="{FF2B5EF4-FFF2-40B4-BE49-F238E27FC236}">
                <a16:creationId xmlns:a16="http://schemas.microsoft.com/office/drawing/2014/main" id="{AC6352A5-5003-4E32-B8FF-A84B4A4AC3AA}"/>
              </a:ext>
            </a:extLst>
          </p:cNvPr>
          <p:cNvSpPr>
            <a:spLocks noGrp="1"/>
          </p:cNvSpPr>
          <p:nvPr>
            <p:ph type="body" sz="quarter" idx="18" hasCustomPrompt="1"/>
          </p:nvPr>
        </p:nvSpPr>
        <p:spPr>
          <a:xfrm>
            <a:off x="4231042" y="4147932"/>
            <a:ext cx="3433138" cy="428891"/>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24" name="Segnaposto testo 10">
            <a:extLst>
              <a:ext uri="{FF2B5EF4-FFF2-40B4-BE49-F238E27FC236}">
                <a16:creationId xmlns:a16="http://schemas.microsoft.com/office/drawing/2014/main" id="{CC2603EF-30BF-4C6C-BA93-E99C72480916}"/>
              </a:ext>
            </a:extLst>
          </p:cNvPr>
          <p:cNvSpPr>
            <a:spLocks noGrp="1"/>
          </p:cNvSpPr>
          <p:nvPr>
            <p:ph type="body" sz="quarter" idx="24" hasCustomPrompt="1"/>
          </p:nvPr>
        </p:nvSpPr>
        <p:spPr>
          <a:xfrm>
            <a:off x="4231042" y="4529933"/>
            <a:ext cx="3433138" cy="1450988"/>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6" name="Segnaposto data 3">
            <a:extLst>
              <a:ext uri="{FF2B5EF4-FFF2-40B4-BE49-F238E27FC236}">
                <a16:creationId xmlns:a16="http://schemas.microsoft.com/office/drawing/2014/main" id="{D38E30C9-543F-4532-B571-2F2EF52E7A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pPr rtl="0"/>
            <a:r>
              <a:rPr lang="it-IT" noProof="0"/>
              <a:t>20XX</a:t>
            </a:r>
          </a:p>
        </p:txBody>
      </p:sp>
      <p:sp>
        <p:nvSpPr>
          <p:cNvPr id="17" name="Segnaposto piè di pagina 4">
            <a:extLst>
              <a:ext uri="{FF2B5EF4-FFF2-40B4-BE49-F238E27FC236}">
                <a16:creationId xmlns:a16="http://schemas.microsoft.com/office/drawing/2014/main" id="{9E2F8B6B-A63E-448F-86E5-CF3F12A297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pPr rtl="0"/>
            <a:r>
              <a:rPr lang="it-IT" noProof="0"/>
              <a:t>Presentazione</a:t>
            </a:r>
          </a:p>
        </p:txBody>
      </p:sp>
      <p:sp>
        <p:nvSpPr>
          <p:cNvPr id="18" name="Segnaposto numero diapositiva 5">
            <a:extLst>
              <a:ext uri="{FF2B5EF4-FFF2-40B4-BE49-F238E27FC236}">
                <a16:creationId xmlns:a16="http://schemas.microsoft.com/office/drawing/2014/main" id="{5EC1D779-DE8A-45DF-9A79-70F63DD68B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3476491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olu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83A5AC9-F6E1-46F9-8810-475475E17B9A}"/>
              </a:ext>
            </a:extLst>
          </p:cNvPr>
          <p:cNvSpPr>
            <a:spLocks noGrp="1"/>
          </p:cNvSpPr>
          <p:nvPr>
            <p:ph type="title" hasCustomPrompt="1"/>
          </p:nvPr>
        </p:nvSpPr>
        <p:spPr>
          <a:xfrm>
            <a:off x="5134980" y="848536"/>
            <a:ext cx="1929607" cy="640698"/>
          </a:xfrm>
          <a:prstGeom prst="rect">
            <a:avLst/>
          </a:prstGeom>
          <a:ln w="28575">
            <a:solidFill>
              <a:schemeClr val="accent2"/>
            </a:solidFill>
          </a:ln>
        </p:spPr>
        <p:txBody>
          <a:bodyPr rtlCol="0" anchor="ctr"/>
          <a:lstStyle>
            <a:lvl1pPr algn="ctr">
              <a:defRPr sz="2400" cap="all" spc="100" baseline="0">
                <a:solidFill>
                  <a:schemeClr val="accent2"/>
                </a:solidFill>
              </a:defRPr>
            </a:lvl1pPr>
          </a:lstStyle>
          <a:p>
            <a:pPr rtl="0"/>
            <a:r>
              <a:rPr lang="it-IT" noProof="0"/>
              <a:t>Titolo</a:t>
            </a:r>
          </a:p>
        </p:txBody>
      </p:sp>
      <p:sp>
        <p:nvSpPr>
          <p:cNvPr id="9" name="Segnaposto immagine 8">
            <a:extLst>
              <a:ext uri="{FF2B5EF4-FFF2-40B4-BE49-F238E27FC236}">
                <a16:creationId xmlns:a16="http://schemas.microsoft.com/office/drawing/2014/main" id="{952C02D9-C262-43C0-BE24-402661B0594A}"/>
              </a:ext>
            </a:extLst>
          </p:cNvPr>
          <p:cNvSpPr>
            <a:spLocks noGrp="1"/>
          </p:cNvSpPr>
          <p:nvPr>
            <p:ph type="pic" sz="quarter" idx="10" hasCustomPrompt="1"/>
          </p:nvPr>
        </p:nvSpPr>
        <p:spPr>
          <a:xfrm>
            <a:off x="-1" y="0"/>
            <a:ext cx="4495801" cy="6858000"/>
          </a:xfrm>
          <a:prstGeom prst="rect">
            <a:avLst/>
          </a:prstGeom>
        </p:spPr>
        <p:txBody>
          <a:bodyPr rtlCol="0"/>
          <a:lstStyle>
            <a:lvl1pPr marL="0" indent="0" algn="ctr">
              <a:buNone/>
              <a:defRPr/>
            </a:lvl1pPr>
          </a:lstStyle>
          <a:p>
            <a:pPr rtl="0"/>
            <a:r>
              <a:rPr lang="it-IT" noProof="0"/>
              <a:t>Fai clic per aggiungere una foto</a:t>
            </a:r>
          </a:p>
        </p:txBody>
      </p:sp>
      <p:sp>
        <p:nvSpPr>
          <p:cNvPr id="15" name="Segnaposto testo 10">
            <a:extLst>
              <a:ext uri="{FF2B5EF4-FFF2-40B4-BE49-F238E27FC236}">
                <a16:creationId xmlns:a16="http://schemas.microsoft.com/office/drawing/2014/main" id="{D8BD2DF2-5753-43B2-82AD-30DBE8004DEB}"/>
              </a:ext>
            </a:extLst>
          </p:cNvPr>
          <p:cNvSpPr>
            <a:spLocks noGrp="1"/>
          </p:cNvSpPr>
          <p:nvPr>
            <p:ph type="body" sz="quarter" idx="16" hasCustomPrompt="1"/>
          </p:nvPr>
        </p:nvSpPr>
        <p:spPr>
          <a:xfrm>
            <a:off x="5024359" y="2046233"/>
            <a:ext cx="3126583" cy="426393"/>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11" name="Segnaposto testo 10">
            <a:extLst>
              <a:ext uri="{FF2B5EF4-FFF2-40B4-BE49-F238E27FC236}">
                <a16:creationId xmlns:a16="http://schemas.microsoft.com/office/drawing/2014/main" id="{3A5FD5DB-8694-4BD8-819A-7AD23AAAEF4D}"/>
              </a:ext>
            </a:extLst>
          </p:cNvPr>
          <p:cNvSpPr>
            <a:spLocks noGrp="1"/>
          </p:cNvSpPr>
          <p:nvPr>
            <p:ph type="body" sz="quarter" idx="12" hasCustomPrompt="1"/>
          </p:nvPr>
        </p:nvSpPr>
        <p:spPr>
          <a:xfrm>
            <a:off x="5024359" y="2425736"/>
            <a:ext cx="3126583" cy="1306527"/>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7" name="Segnaposto testo 10">
            <a:extLst>
              <a:ext uri="{FF2B5EF4-FFF2-40B4-BE49-F238E27FC236}">
                <a16:creationId xmlns:a16="http://schemas.microsoft.com/office/drawing/2014/main" id="{1F5129C3-CFB0-408F-BE5C-AC32F5C68F13}"/>
              </a:ext>
            </a:extLst>
          </p:cNvPr>
          <p:cNvSpPr>
            <a:spLocks noGrp="1"/>
          </p:cNvSpPr>
          <p:nvPr>
            <p:ph type="body" sz="quarter" idx="17" hasCustomPrompt="1"/>
          </p:nvPr>
        </p:nvSpPr>
        <p:spPr>
          <a:xfrm>
            <a:off x="8526986" y="2046233"/>
            <a:ext cx="3281556" cy="426393"/>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12" name="Segnaposto testo 10">
            <a:extLst>
              <a:ext uri="{FF2B5EF4-FFF2-40B4-BE49-F238E27FC236}">
                <a16:creationId xmlns:a16="http://schemas.microsoft.com/office/drawing/2014/main" id="{3344438D-488B-4739-95B6-56F81A25FACC}"/>
              </a:ext>
            </a:extLst>
          </p:cNvPr>
          <p:cNvSpPr>
            <a:spLocks noGrp="1"/>
          </p:cNvSpPr>
          <p:nvPr>
            <p:ph type="body" sz="quarter" idx="13" hasCustomPrompt="1"/>
          </p:nvPr>
        </p:nvSpPr>
        <p:spPr>
          <a:xfrm>
            <a:off x="8526986" y="2425736"/>
            <a:ext cx="3281556" cy="1306527"/>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8" name="Segnaposto testo 10">
            <a:extLst>
              <a:ext uri="{FF2B5EF4-FFF2-40B4-BE49-F238E27FC236}">
                <a16:creationId xmlns:a16="http://schemas.microsoft.com/office/drawing/2014/main" id="{A6F801D1-185D-4C5B-9855-3AD0372C33D8}"/>
              </a:ext>
            </a:extLst>
          </p:cNvPr>
          <p:cNvSpPr>
            <a:spLocks noGrp="1"/>
          </p:cNvSpPr>
          <p:nvPr>
            <p:ph type="body" sz="quarter" idx="18" hasCustomPrompt="1"/>
          </p:nvPr>
        </p:nvSpPr>
        <p:spPr>
          <a:xfrm>
            <a:off x="5024359" y="4180976"/>
            <a:ext cx="3126583" cy="428891"/>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13" name="Segnaposto testo 10">
            <a:extLst>
              <a:ext uri="{FF2B5EF4-FFF2-40B4-BE49-F238E27FC236}">
                <a16:creationId xmlns:a16="http://schemas.microsoft.com/office/drawing/2014/main" id="{E46B3EF2-B93D-4E2D-8ECF-31A1DF927BE9}"/>
              </a:ext>
            </a:extLst>
          </p:cNvPr>
          <p:cNvSpPr>
            <a:spLocks noGrp="1"/>
          </p:cNvSpPr>
          <p:nvPr>
            <p:ph type="body" sz="quarter" idx="14" hasCustomPrompt="1"/>
          </p:nvPr>
        </p:nvSpPr>
        <p:spPr>
          <a:xfrm>
            <a:off x="5024359" y="4562976"/>
            <a:ext cx="3126583" cy="1258935"/>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9" name="Segnaposto testo 10">
            <a:extLst>
              <a:ext uri="{FF2B5EF4-FFF2-40B4-BE49-F238E27FC236}">
                <a16:creationId xmlns:a16="http://schemas.microsoft.com/office/drawing/2014/main" id="{35A8C3BD-2930-45A1-B3E0-EC8FA92B65F8}"/>
              </a:ext>
            </a:extLst>
          </p:cNvPr>
          <p:cNvSpPr>
            <a:spLocks noGrp="1"/>
          </p:cNvSpPr>
          <p:nvPr>
            <p:ph type="body" sz="quarter" idx="19" hasCustomPrompt="1"/>
          </p:nvPr>
        </p:nvSpPr>
        <p:spPr>
          <a:xfrm>
            <a:off x="8526986" y="4180976"/>
            <a:ext cx="3281556" cy="428891"/>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14" name="Segnaposto testo 10">
            <a:extLst>
              <a:ext uri="{FF2B5EF4-FFF2-40B4-BE49-F238E27FC236}">
                <a16:creationId xmlns:a16="http://schemas.microsoft.com/office/drawing/2014/main" id="{E7A5E528-A349-45DA-A841-E092311D8F76}"/>
              </a:ext>
            </a:extLst>
          </p:cNvPr>
          <p:cNvSpPr>
            <a:spLocks noGrp="1"/>
          </p:cNvSpPr>
          <p:nvPr>
            <p:ph type="body" sz="quarter" idx="15" hasCustomPrompt="1"/>
          </p:nvPr>
        </p:nvSpPr>
        <p:spPr>
          <a:xfrm>
            <a:off x="8526986" y="4562976"/>
            <a:ext cx="3281556" cy="1258935"/>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30" name="Segnaposto data 3">
            <a:extLst>
              <a:ext uri="{FF2B5EF4-FFF2-40B4-BE49-F238E27FC236}">
                <a16:creationId xmlns:a16="http://schemas.microsoft.com/office/drawing/2014/main" id="{61AB9D5A-1951-48B0-9CAE-84FC869BE5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pPr rtl="0"/>
            <a:r>
              <a:rPr lang="it-IT" noProof="0"/>
              <a:t>20XX</a:t>
            </a:r>
          </a:p>
        </p:txBody>
      </p:sp>
      <p:sp>
        <p:nvSpPr>
          <p:cNvPr id="31" name="Segnaposto piè di pagina 4">
            <a:extLst>
              <a:ext uri="{FF2B5EF4-FFF2-40B4-BE49-F238E27FC236}">
                <a16:creationId xmlns:a16="http://schemas.microsoft.com/office/drawing/2014/main" id="{3AEF9F4B-0EB4-4C9F-9159-80E393F3A1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pPr rtl="0"/>
            <a:r>
              <a:rPr lang="it-IT" noProof="0"/>
              <a:t>Presentazione</a:t>
            </a:r>
          </a:p>
        </p:txBody>
      </p:sp>
      <p:sp>
        <p:nvSpPr>
          <p:cNvPr id="32" name="Segnaposto numero diapositiva 5">
            <a:extLst>
              <a:ext uri="{FF2B5EF4-FFF2-40B4-BE49-F238E27FC236}">
                <a16:creationId xmlns:a16="http://schemas.microsoft.com/office/drawing/2014/main" id="{6BC4F905-196D-4DFF-9947-C56088B56F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1031209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noramica del prodotto">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82B5AB06-9792-445C-9B3C-103D5EBCE6D9}"/>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 name="Titolo 1">
            <a:extLst>
              <a:ext uri="{FF2B5EF4-FFF2-40B4-BE49-F238E27FC236}">
                <a16:creationId xmlns:a16="http://schemas.microsoft.com/office/drawing/2014/main" id="{B6AEFB40-063A-41A7-9581-865BBE62C3C5}"/>
              </a:ext>
            </a:extLst>
          </p:cNvPr>
          <p:cNvSpPr>
            <a:spLocks noGrp="1"/>
          </p:cNvSpPr>
          <p:nvPr>
            <p:ph type="title" hasCustomPrompt="1"/>
          </p:nvPr>
        </p:nvSpPr>
        <p:spPr>
          <a:xfrm>
            <a:off x="838200" y="597992"/>
            <a:ext cx="10515600" cy="994835"/>
          </a:xfrm>
          <a:prstGeom prst="rect">
            <a:avLst/>
          </a:prstGeom>
        </p:spPr>
        <p:txBody>
          <a:bodyPr rtlCol="0" anchor="ctr"/>
          <a:lstStyle>
            <a:lvl1pPr algn="ctr">
              <a:defRPr sz="2400" cap="all" spc="100" baseline="0">
                <a:solidFill>
                  <a:schemeClr val="tx2">
                    <a:lumMod val="75000"/>
                  </a:schemeClr>
                </a:solidFill>
              </a:defRPr>
            </a:lvl1pPr>
          </a:lstStyle>
          <a:p>
            <a:pPr rtl="0"/>
            <a:r>
              <a:rPr lang="it-IT" noProof="0"/>
              <a:t>Fare clic per inserire il titolo</a:t>
            </a:r>
          </a:p>
        </p:txBody>
      </p:sp>
      <p:sp>
        <p:nvSpPr>
          <p:cNvPr id="5" name="Segnaposto immagine 4">
            <a:extLst>
              <a:ext uri="{FF2B5EF4-FFF2-40B4-BE49-F238E27FC236}">
                <a16:creationId xmlns:a16="http://schemas.microsoft.com/office/drawing/2014/main" id="{4C3BAD53-6B4A-490D-BE06-B5A0B068755B}"/>
              </a:ext>
            </a:extLst>
          </p:cNvPr>
          <p:cNvSpPr>
            <a:spLocks noGrp="1"/>
          </p:cNvSpPr>
          <p:nvPr>
            <p:ph type="pic" sz="quarter" idx="23"/>
          </p:nvPr>
        </p:nvSpPr>
        <p:spPr>
          <a:xfrm>
            <a:off x="1632608" y="2982740"/>
            <a:ext cx="603504" cy="603504"/>
          </a:xfrm>
          <a:prstGeom prst="rect">
            <a:avLst/>
          </a:prstGeom>
        </p:spPr>
        <p:txBody>
          <a:bodyPr rtlCol="0"/>
          <a:lstStyle>
            <a:lvl1pPr marL="0" indent="0" algn="ctr">
              <a:buNone/>
              <a:defRPr sz="1100"/>
            </a:lvl1pPr>
          </a:lstStyle>
          <a:p>
            <a:pPr rtl="0"/>
            <a:r>
              <a:rPr lang="it-IT" noProof="0"/>
              <a:t>Fare clic sull'icona per inserire un'immagine</a:t>
            </a:r>
          </a:p>
        </p:txBody>
      </p:sp>
      <p:sp>
        <p:nvSpPr>
          <p:cNvPr id="22" name="Segnaposto immagine 4">
            <a:extLst>
              <a:ext uri="{FF2B5EF4-FFF2-40B4-BE49-F238E27FC236}">
                <a16:creationId xmlns:a16="http://schemas.microsoft.com/office/drawing/2014/main" id="{30E1FC4A-DE44-4B85-856E-E2480DF55A80}"/>
              </a:ext>
            </a:extLst>
          </p:cNvPr>
          <p:cNvSpPr>
            <a:spLocks noGrp="1"/>
          </p:cNvSpPr>
          <p:nvPr>
            <p:ph type="pic" sz="quarter" idx="24"/>
          </p:nvPr>
        </p:nvSpPr>
        <p:spPr>
          <a:xfrm>
            <a:off x="4388240" y="2981421"/>
            <a:ext cx="603504" cy="594360"/>
          </a:xfrm>
          <a:prstGeom prst="rect">
            <a:avLst/>
          </a:prstGeom>
        </p:spPr>
        <p:txBody>
          <a:bodyPr rtlCol="0"/>
          <a:lstStyle>
            <a:lvl1pPr marL="0" indent="0" algn="ctr">
              <a:buNone/>
              <a:defRPr sz="1100"/>
            </a:lvl1pPr>
          </a:lstStyle>
          <a:p>
            <a:pPr rtl="0"/>
            <a:r>
              <a:rPr lang="it-IT" noProof="0"/>
              <a:t>Fare clic sull'icona per inserire un'immagine</a:t>
            </a:r>
          </a:p>
        </p:txBody>
      </p:sp>
      <p:sp>
        <p:nvSpPr>
          <p:cNvPr id="23" name="Segnaposto immagine 4">
            <a:extLst>
              <a:ext uri="{FF2B5EF4-FFF2-40B4-BE49-F238E27FC236}">
                <a16:creationId xmlns:a16="http://schemas.microsoft.com/office/drawing/2014/main" id="{02E70B7A-F000-4D8D-9BDF-E10FF6B38374}"/>
              </a:ext>
            </a:extLst>
          </p:cNvPr>
          <p:cNvSpPr>
            <a:spLocks noGrp="1"/>
          </p:cNvSpPr>
          <p:nvPr>
            <p:ph type="pic" sz="quarter" idx="25"/>
          </p:nvPr>
        </p:nvSpPr>
        <p:spPr>
          <a:xfrm>
            <a:off x="7182902" y="2983163"/>
            <a:ext cx="603504" cy="603504"/>
          </a:xfrm>
          <a:prstGeom prst="rect">
            <a:avLst/>
          </a:prstGeom>
        </p:spPr>
        <p:txBody>
          <a:bodyPr rtlCol="0"/>
          <a:lstStyle>
            <a:lvl1pPr marL="0" indent="0" algn="ctr">
              <a:buNone/>
              <a:defRPr sz="1100"/>
            </a:lvl1pPr>
          </a:lstStyle>
          <a:p>
            <a:pPr rtl="0"/>
            <a:r>
              <a:rPr lang="it-IT" noProof="0"/>
              <a:t>Fare clic sull'icona per inserire un'immagine</a:t>
            </a:r>
          </a:p>
        </p:txBody>
      </p:sp>
      <p:sp>
        <p:nvSpPr>
          <p:cNvPr id="24" name="Segnaposto immagine 4">
            <a:extLst>
              <a:ext uri="{FF2B5EF4-FFF2-40B4-BE49-F238E27FC236}">
                <a16:creationId xmlns:a16="http://schemas.microsoft.com/office/drawing/2014/main" id="{1CED61F8-3F2F-4611-8E56-88AAF763257E}"/>
              </a:ext>
            </a:extLst>
          </p:cNvPr>
          <p:cNvSpPr>
            <a:spLocks noGrp="1"/>
          </p:cNvSpPr>
          <p:nvPr>
            <p:ph type="pic" sz="quarter" idx="26"/>
          </p:nvPr>
        </p:nvSpPr>
        <p:spPr>
          <a:xfrm>
            <a:off x="9927648" y="3001928"/>
            <a:ext cx="594360" cy="594360"/>
          </a:xfrm>
          <a:prstGeom prst="rect">
            <a:avLst/>
          </a:prstGeom>
        </p:spPr>
        <p:txBody>
          <a:bodyPr rtlCol="0"/>
          <a:lstStyle>
            <a:lvl1pPr marL="0" indent="0" algn="ctr">
              <a:buNone/>
              <a:defRPr sz="1100"/>
            </a:lvl1pPr>
          </a:lstStyle>
          <a:p>
            <a:pPr rtl="0"/>
            <a:r>
              <a:rPr lang="it-IT" noProof="0"/>
              <a:t>Fare clic sull'icona per inserire un'immagine</a:t>
            </a:r>
          </a:p>
        </p:txBody>
      </p:sp>
      <p:sp>
        <p:nvSpPr>
          <p:cNvPr id="30" name="Segnaposto testo 10">
            <a:extLst>
              <a:ext uri="{FF2B5EF4-FFF2-40B4-BE49-F238E27FC236}">
                <a16:creationId xmlns:a16="http://schemas.microsoft.com/office/drawing/2014/main" id="{B7058D0A-FADA-4AE8-99E1-90B4E5D358AC}"/>
              </a:ext>
            </a:extLst>
          </p:cNvPr>
          <p:cNvSpPr>
            <a:spLocks noGrp="1"/>
          </p:cNvSpPr>
          <p:nvPr>
            <p:ph type="body" sz="quarter" idx="16" hasCustomPrompt="1"/>
          </p:nvPr>
        </p:nvSpPr>
        <p:spPr>
          <a:xfrm>
            <a:off x="740800" y="3608439"/>
            <a:ext cx="2351446" cy="491509"/>
          </a:xfrm>
          <a:prstGeom prst="rect">
            <a:avLst/>
          </a:prstGeom>
        </p:spPr>
        <p:txBody>
          <a:bodyPr rtlCol="0" anchor="b"/>
          <a:lstStyle>
            <a:lvl1pPr marL="0" indent="0" algn="ctr">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28" name="Segnaposto testo 10">
            <a:extLst>
              <a:ext uri="{FF2B5EF4-FFF2-40B4-BE49-F238E27FC236}">
                <a16:creationId xmlns:a16="http://schemas.microsoft.com/office/drawing/2014/main" id="{3B7B90F8-2155-4E8A-BCE9-7780EE14ED2C}"/>
              </a:ext>
            </a:extLst>
          </p:cNvPr>
          <p:cNvSpPr>
            <a:spLocks noGrp="1"/>
          </p:cNvSpPr>
          <p:nvPr>
            <p:ph type="body" sz="quarter" idx="12" hasCustomPrompt="1"/>
          </p:nvPr>
        </p:nvSpPr>
        <p:spPr>
          <a:xfrm>
            <a:off x="740800" y="4036041"/>
            <a:ext cx="2351446" cy="1704547"/>
          </a:xfrm>
          <a:prstGeom prst="rect">
            <a:avLst/>
          </a:prstGeom>
        </p:spPr>
        <p:txBody>
          <a:bodyPr rtlCol="0" anchor="t"/>
          <a:lstStyle>
            <a:lvl1pPr marL="0" indent="0" algn="ctr">
              <a:lnSpc>
                <a:spcPct val="100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44" name="Segnaposto testo 10">
            <a:extLst>
              <a:ext uri="{FF2B5EF4-FFF2-40B4-BE49-F238E27FC236}">
                <a16:creationId xmlns:a16="http://schemas.microsoft.com/office/drawing/2014/main" id="{9C0C6E63-A45B-409B-824C-FAA0CC56EC89}"/>
              </a:ext>
            </a:extLst>
          </p:cNvPr>
          <p:cNvSpPr>
            <a:spLocks noGrp="1"/>
          </p:cNvSpPr>
          <p:nvPr>
            <p:ph type="body" sz="quarter" idx="18" hasCustomPrompt="1"/>
          </p:nvPr>
        </p:nvSpPr>
        <p:spPr>
          <a:xfrm>
            <a:off x="3508580" y="3608439"/>
            <a:ext cx="2351446" cy="491509"/>
          </a:xfrm>
          <a:prstGeom prst="rect">
            <a:avLst/>
          </a:prstGeom>
        </p:spPr>
        <p:txBody>
          <a:bodyPr rtlCol="0" anchor="b"/>
          <a:lstStyle>
            <a:lvl1pPr marL="0" indent="0" algn="ctr">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43" name="Segnaposto testo 10">
            <a:extLst>
              <a:ext uri="{FF2B5EF4-FFF2-40B4-BE49-F238E27FC236}">
                <a16:creationId xmlns:a16="http://schemas.microsoft.com/office/drawing/2014/main" id="{B910C319-3589-469F-9A8A-173CB714BA47}"/>
              </a:ext>
            </a:extLst>
          </p:cNvPr>
          <p:cNvSpPr>
            <a:spLocks noGrp="1"/>
          </p:cNvSpPr>
          <p:nvPr>
            <p:ph type="body" sz="quarter" idx="17" hasCustomPrompt="1"/>
          </p:nvPr>
        </p:nvSpPr>
        <p:spPr>
          <a:xfrm>
            <a:off x="3508580" y="4036041"/>
            <a:ext cx="2351446" cy="1704547"/>
          </a:xfrm>
          <a:prstGeom prst="rect">
            <a:avLst/>
          </a:prstGeom>
        </p:spPr>
        <p:txBody>
          <a:bodyPr rtlCol="0" anchor="t"/>
          <a:lstStyle>
            <a:lvl1pPr marL="0" indent="0" algn="ctr">
              <a:lnSpc>
                <a:spcPct val="100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46" name="Segnaposto testo 10">
            <a:extLst>
              <a:ext uri="{FF2B5EF4-FFF2-40B4-BE49-F238E27FC236}">
                <a16:creationId xmlns:a16="http://schemas.microsoft.com/office/drawing/2014/main" id="{D9802FCD-21E3-4F6F-B57C-02AEB618FE8B}"/>
              </a:ext>
            </a:extLst>
          </p:cNvPr>
          <p:cNvSpPr>
            <a:spLocks noGrp="1"/>
          </p:cNvSpPr>
          <p:nvPr>
            <p:ph type="body" sz="quarter" idx="20" hasCustomPrompt="1"/>
          </p:nvPr>
        </p:nvSpPr>
        <p:spPr>
          <a:xfrm>
            <a:off x="6303400" y="3608439"/>
            <a:ext cx="2351446" cy="491509"/>
          </a:xfrm>
          <a:prstGeom prst="rect">
            <a:avLst/>
          </a:prstGeom>
        </p:spPr>
        <p:txBody>
          <a:bodyPr rtlCol="0" anchor="b"/>
          <a:lstStyle>
            <a:lvl1pPr marL="0" indent="0" algn="ctr">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45" name="Segnaposto testo 10">
            <a:extLst>
              <a:ext uri="{FF2B5EF4-FFF2-40B4-BE49-F238E27FC236}">
                <a16:creationId xmlns:a16="http://schemas.microsoft.com/office/drawing/2014/main" id="{4AFEE648-F3AD-453E-895B-F43C7415C7BC}"/>
              </a:ext>
            </a:extLst>
          </p:cNvPr>
          <p:cNvSpPr>
            <a:spLocks noGrp="1"/>
          </p:cNvSpPr>
          <p:nvPr>
            <p:ph type="body" sz="quarter" idx="19" hasCustomPrompt="1"/>
          </p:nvPr>
        </p:nvSpPr>
        <p:spPr>
          <a:xfrm>
            <a:off x="6303400" y="4036041"/>
            <a:ext cx="2351446" cy="1704547"/>
          </a:xfrm>
          <a:prstGeom prst="rect">
            <a:avLst/>
          </a:prstGeom>
        </p:spPr>
        <p:txBody>
          <a:bodyPr rtlCol="0" anchor="t"/>
          <a:lstStyle>
            <a:lvl1pPr marL="0" indent="0" algn="ctr">
              <a:lnSpc>
                <a:spcPct val="100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48" name="Segnaposto testo 10">
            <a:extLst>
              <a:ext uri="{FF2B5EF4-FFF2-40B4-BE49-F238E27FC236}">
                <a16:creationId xmlns:a16="http://schemas.microsoft.com/office/drawing/2014/main" id="{AA760860-8E89-42DD-87FD-F9951F283727}"/>
              </a:ext>
            </a:extLst>
          </p:cNvPr>
          <p:cNvSpPr>
            <a:spLocks noGrp="1"/>
          </p:cNvSpPr>
          <p:nvPr>
            <p:ph type="body" sz="quarter" idx="22" hasCustomPrompt="1"/>
          </p:nvPr>
        </p:nvSpPr>
        <p:spPr>
          <a:xfrm>
            <a:off x="9071180" y="3608439"/>
            <a:ext cx="2351446" cy="491509"/>
          </a:xfrm>
          <a:prstGeom prst="rect">
            <a:avLst/>
          </a:prstGeom>
        </p:spPr>
        <p:txBody>
          <a:bodyPr rtlCol="0" anchor="b"/>
          <a:lstStyle>
            <a:lvl1pPr marL="0" indent="0" algn="ctr">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47" name="Segnaposto testo 10">
            <a:extLst>
              <a:ext uri="{FF2B5EF4-FFF2-40B4-BE49-F238E27FC236}">
                <a16:creationId xmlns:a16="http://schemas.microsoft.com/office/drawing/2014/main" id="{5FD2DFE0-D25E-4B72-A2B4-C40CF72D522E}"/>
              </a:ext>
            </a:extLst>
          </p:cNvPr>
          <p:cNvSpPr>
            <a:spLocks noGrp="1"/>
          </p:cNvSpPr>
          <p:nvPr>
            <p:ph type="body" sz="quarter" idx="21" hasCustomPrompt="1"/>
          </p:nvPr>
        </p:nvSpPr>
        <p:spPr>
          <a:xfrm>
            <a:off x="9071180" y="4036041"/>
            <a:ext cx="2351446" cy="1704547"/>
          </a:xfrm>
          <a:prstGeom prst="rect">
            <a:avLst/>
          </a:prstGeom>
        </p:spPr>
        <p:txBody>
          <a:bodyPr rtlCol="0" anchor="t"/>
          <a:lstStyle>
            <a:lvl1pPr marL="0" indent="0" algn="ctr">
              <a:lnSpc>
                <a:spcPct val="100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40" name="Segnaposto data 3">
            <a:extLst>
              <a:ext uri="{FF2B5EF4-FFF2-40B4-BE49-F238E27FC236}">
                <a16:creationId xmlns:a16="http://schemas.microsoft.com/office/drawing/2014/main" id="{573EDDB2-8AC2-4A88-95EE-20082E77D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pPr rtl="0"/>
            <a:r>
              <a:rPr lang="it-IT" noProof="0"/>
              <a:t>20XX</a:t>
            </a:r>
          </a:p>
        </p:txBody>
      </p:sp>
      <p:sp>
        <p:nvSpPr>
          <p:cNvPr id="41" name="Segnaposto piè di pagina 4">
            <a:extLst>
              <a:ext uri="{FF2B5EF4-FFF2-40B4-BE49-F238E27FC236}">
                <a16:creationId xmlns:a16="http://schemas.microsoft.com/office/drawing/2014/main" id="{325A34CF-B8DC-4A28-86BC-8D450E3D3C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pPr rtl="0"/>
            <a:r>
              <a:rPr lang="it-IT" noProof="0"/>
              <a:t>Presentazione</a:t>
            </a:r>
          </a:p>
        </p:txBody>
      </p:sp>
      <p:sp>
        <p:nvSpPr>
          <p:cNvPr id="42" name="Segnaposto numero diapositiva 5">
            <a:extLst>
              <a:ext uri="{FF2B5EF4-FFF2-40B4-BE49-F238E27FC236}">
                <a16:creationId xmlns:a16="http://schemas.microsoft.com/office/drawing/2014/main" id="{3F009426-0603-4EF7-8DE1-0CA50818F7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414765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antaggi del prodotto">
    <p:spTree>
      <p:nvGrpSpPr>
        <p:cNvPr id="1" name=""/>
        <p:cNvGrpSpPr/>
        <p:nvPr/>
      </p:nvGrpSpPr>
      <p:grpSpPr>
        <a:xfrm>
          <a:off x="0" y="0"/>
          <a:ext cx="0" cy="0"/>
          <a:chOff x="0" y="0"/>
          <a:chExt cx="0" cy="0"/>
        </a:xfrm>
      </p:grpSpPr>
      <p:sp>
        <p:nvSpPr>
          <p:cNvPr id="11" name="Segnaposto immagine 8">
            <a:extLst>
              <a:ext uri="{FF2B5EF4-FFF2-40B4-BE49-F238E27FC236}">
                <a16:creationId xmlns:a16="http://schemas.microsoft.com/office/drawing/2014/main" id="{E090415B-A73D-4D17-B5FA-F442D6C0EB27}"/>
              </a:ext>
            </a:extLst>
          </p:cNvPr>
          <p:cNvSpPr>
            <a:spLocks noGrp="1"/>
          </p:cNvSpPr>
          <p:nvPr>
            <p:ph type="pic" sz="quarter" idx="10" hasCustomPrompt="1"/>
          </p:nvPr>
        </p:nvSpPr>
        <p:spPr>
          <a:xfrm>
            <a:off x="0" y="0"/>
            <a:ext cx="12192000" cy="3429000"/>
          </a:xfrm>
          <a:prstGeom prst="rect">
            <a:avLst/>
          </a:prstGeom>
        </p:spPr>
        <p:txBody>
          <a:bodyPr rtlCol="0"/>
          <a:lstStyle>
            <a:lvl1pPr marL="0" indent="0" algn="ctr">
              <a:buNone/>
              <a:defRPr/>
            </a:lvl1pPr>
          </a:lstStyle>
          <a:p>
            <a:pPr rtl="0"/>
            <a:r>
              <a:rPr lang="it-IT" noProof="0"/>
              <a:t>Fai clic per aggiungere una foto</a:t>
            </a:r>
          </a:p>
        </p:txBody>
      </p:sp>
      <p:sp>
        <p:nvSpPr>
          <p:cNvPr id="3" name="Titolo 2">
            <a:extLst>
              <a:ext uri="{FF2B5EF4-FFF2-40B4-BE49-F238E27FC236}">
                <a16:creationId xmlns:a16="http://schemas.microsoft.com/office/drawing/2014/main" id="{AB9CB337-B3D4-443D-99C2-B7AE9EB5D243}"/>
              </a:ext>
            </a:extLst>
          </p:cNvPr>
          <p:cNvSpPr>
            <a:spLocks noGrp="1"/>
          </p:cNvSpPr>
          <p:nvPr>
            <p:ph type="title" hasCustomPrompt="1"/>
          </p:nvPr>
        </p:nvSpPr>
        <p:spPr>
          <a:xfrm>
            <a:off x="81279" y="-136525"/>
            <a:ext cx="4979773" cy="6858000"/>
          </a:xfrm>
          <a:prstGeom prst="rect">
            <a:avLst/>
          </a:prstGeom>
          <a:solidFill>
            <a:schemeClr val="accent2">
              <a:alpha val="92000"/>
            </a:schemeClr>
          </a:solidFill>
        </p:spPr>
        <p:txBody>
          <a:bodyPr tIns="3246120" rtlCol="0" anchor="ctr"/>
          <a:lstStyle>
            <a:lvl1pPr algn="ctr">
              <a:defRPr sz="2400" cap="all" spc="100" baseline="0">
                <a:solidFill>
                  <a:schemeClr val="bg1"/>
                </a:solidFill>
              </a:defRPr>
            </a:lvl1pPr>
          </a:lstStyle>
          <a:p>
            <a:pPr rtl="0"/>
            <a:r>
              <a:rPr lang="it-IT" noProof="0"/>
              <a:t>Aggiungi il titolo</a:t>
            </a:r>
          </a:p>
        </p:txBody>
      </p:sp>
      <p:sp>
        <p:nvSpPr>
          <p:cNvPr id="8" name="Segnaposto data 3">
            <a:extLst>
              <a:ext uri="{FF2B5EF4-FFF2-40B4-BE49-F238E27FC236}">
                <a16:creationId xmlns:a16="http://schemas.microsoft.com/office/drawing/2014/main" id="{C9AB6E92-BF31-4AA5-B407-78E1D7795A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pPr rtl="0"/>
            <a:r>
              <a:rPr lang="it-IT" noProof="0"/>
              <a:t>20XX</a:t>
            </a:r>
          </a:p>
        </p:txBody>
      </p:sp>
      <p:sp>
        <p:nvSpPr>
          <p:cNvPr id="9" name="Segnaposto piè di pagina 4">
            <a:extLst>
              <a:ext uri="{FF2B5EF4-FFF2-40B4-BE49-F238E27FC236}">
                <a16:creationId xmlns:a16="http://schemas.microsoft.com/office/drawing/2014/main" id="{3803124F-8B71-4805-8DBD-A3AB3ED434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pPr rtl="0"/>
            <a:r>
              <a:rPr lang="it-IT" noProof="0"/>
              <a:t>Presentazione</a:t>
            </a:r>
          </a:p>
        </p:txBody>
      </p:sp>
      <p:sp>
        <p:nvSpPr>
          <p:cNvPr id="10" name="Segnaposto numero diapositiva 5">
            <a:extLst>
              <a:ext uri="{FF2B5EF4-FFF2-40B4-BE49-F238E27FC236}">
                <a16:creationId xmlns:a16="http://schemas.microsoft.com/office/drawing/2014/main" id="{99A9D64C-A9E2-4148-B514-933547C5B9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pPr rtl="0"/>
            <a:fld id="{EA87306C-81BA-4795-A5CA-9392456A8C1E}" type="slidenum">
              <a:rPr lang="it-IT" noProof="0" smtClean="0"/>
              <a:pPr/>
              <a:t>‹N›</a:t>
            </a:fld>
            <a:endParaRPr lang="it-IT" noProof="0"/>
          </a:p>
        </p:txBody>
      </p:sp>
      <p:sp>
        <p:nvSpPr>
          <p:cNvPr id="15" name="Segnaposto testo 10">
            <a:extLst>
              <a:ext uri="{FF2B5EF4-FFF2-40B4-BE49-F238E27FC236}">
                <a16:creationId xmlns:a16="http://schemas.microsoft.com/office/drawing/2014/main" id="{4218B468-C542-4326-86FA-43DF3A4F3DB9}"/>
              </a:ext>
            </a:extLst>
          </p:cNvPr>
          <p:cNvSpPr>
            <a:spLocks noGrp="1"/>
          </p:cNvSpPr>
          <p:nvPr>
            <p:ph type="body" sz="quarter" idx="16" hasCustomPrompt="1"/>
          </p:nvPr>
        </p:nvSpPr>
        <p:spPr>
          <a:xfrm>
            <a:off x="5743575" y="3972253"/>
            <a:ext cx="5859420" cy="1769419"/>
          </a:xfrm>
          <a:prstGeom prst="rect">
            <a:avLst/>
          </a:prstGeom>
        </p:spPr>
        <p:txBody>
          <a:bodyPr rtlCol="0" anchor="ctr"/>
          <a:lstStyle>
            <a:lvl1pPr marL="0" indent="0" algn="l">
              <a:lnSpc>
                <a:spcPct val="200000"/>
              </a:lnSpc>
              <a:spcBef>
                <a:spcPts val="0"/>
              </a:spcBef>
              <a:buNone/>
              <a:defRPr sz="1800" cap="none" spc="100" baseline="0">
                <a:solidFill>
                  <a:schemeClr val="tx1"/>
                </a:solidFill>
                <a:latin typeface="+mn-lt"/>
              </a:defRPr>
            </a:lvl1pPr>
          </a:lstStyle>
          <a:p>
            <a:pPr lvl="0" rtl="0"/>
            <a:r>
              <a:rPr lang="it-IT" noProof="0"/>
              <a:t>Fare clic per inserire il sottotitolo</a:t>
            </a:r>
          </a:p>
        </p:txBody>
      </p:sp>
    </p:spTree>
    <p:extLst>
      <p:ext uri="{BB962C8B-B14F-4D97-AF65-F5344CB8AC3E}">
        <p14:creationId xmlns:p14="http://schemas.microsoft.com/office/powerpoint/2010/main" val="4170420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apositiva di separazione">
    <p:spTree>
      <p:nvGrpSpPr>
        <p:cNvPr id="1" name=""/>
        <p:cNvGrpSpPr/>
        <p:nvPr/>
      </p:nvGrpSpPr>
      <p:grpSpPr>
        <a:xfrm>
          <a:off x="0" y="0"/>
          <a:ext cx="0" cy="0"/>
          <a:chOff x="0" y="0"/>
          <a:chExt cx="0" cy="0"/>
        </a:xfrm>
      </p:grpSpPr>
      <p:sp>
        <p:nvSpPr>
          <p:cNvPr id="7" name="Segnaposto immagine 7">
            <a:extLst>
              <a:ext uri="{FF2B5EF4-FFF2-40B4-BE49-F238E27FC236}">
                <a16:creationId xmlns:a16="http://schemas.microsoft.com/office/drawing/2014/main" id="{02728A58-8DE2-4B1C-B6CA-F2AED56F4504}"/>
              </a:ext>
            </a:extLst>
          </p:cNvPr>
          <p:cNvSpPr>
            <a:spLocks noGrp="1"/>
          </p:cNvSpPr>
          <p:nvPr>
            <p:ph type="pic" sz="quarter" idx="10" hasCustomPrompt="1"/>
          </p:nvPr>
        </p:nvSpPr>
        <p:spPr>
          <a:xfrm>
            <a:off x="0" y="0"/>
            <a:ext cx="12192000" cy="6858000"/>
          </a:xfrm>
          <a:prstGeom prst="rect">
            <a:avLst/>
          </a:prstGeom>
        </p:spPr>
        <p:txBody>
          <a:bodyPr rtlCol="0"/>
          <a:lstStyle>
            <a:lvl1pPr marL="0" indent="0" algn="ctr">
              <a:buNone/>
              <a:defRPr/>
            </a:lvl1pPr>
          </a:lstStyle>
          <a:p>
            <a:pPr rtl="0"/>
            <a:r>
              <a:rPr lang="it-IT" noProof="0"/>
              <a:t>Fai clic per aggiungere una foto</a:t>
            </a:r>
          </a:p>
        </p:txBody>
      </p:sp>
      <p:sp>
        <p:nvSpPr>
          <p:cNvPr id="2" name="Titolo 1">
            <a:extLst>
              <a:ext uri="{FF2B5EF4-FFF2-40B4-BE49-F238E27FC236}">
                <a16:creationId xmlns:a16="http://schemas.microsoft.com/office/drawing/2014/main" id="{B69D7CAC-EE78-4BAE-94EA-EBE4BB118115}"/>
              </a:ext>
            </a:extLst>
          </p:cNvPr>
          <p:cNvSpPr>
            <a:spLocks noGrp="1"/>
          </p:cNvSpPr>
          <p:nvPr>
            <p:ph type="title" hasCustomPrompt="1"/>
          </p:nvPr>
        </p:nvSpPr>
        <p:spPr>
          <a:xfrm>
            <a:off x="0" y="2375848"/>
            <a:ext cx="12192000" cy="4491182"/>
          </a:xfrm>
          <a:prstGeom prst="rect">
            <a:avLst/>
          </a:prstGeom>
          <a:solidFill>
            <a:schemeClr val="accent4">
              <a:lumMod val="50000"/>
              <a:alpha val="55000"/>
            </a:schemeClr>
          </a:solidFill>
        </p:spPr>
        <p:txBody>
          <a:bodyPr lIns="3657600" tIns="182880" rIns="3657600" rtlCol="0"/>
          <a:lstStyle>
            <a:lvl1pPr algn="ctr">
              <a:defRPr sz="6000" cap="all" spc="100" baseline="0">
                <a:solidFill>
                  <a:schemeClr val="accent5"/>
                </a:solidFill>
              </a:defRPr>
            </a:lvl1pPr>
          </a:lstStyle>
          <a:p>
            <a:pPr rtl="0"/>
            <a:r>
              <a:rPr lang="it-IT" noProof="0"/>
              <a:t>Fare clic per inserire il titolo</a:t>
            </a:r>
          </a:p>
        </p:txBody>
      </p:sp>
    </p:spTree>
    <p:extLst>
      <p:ext uri="{BB962C8B-B14F-4D97-AF65-F5344CB8AC3E}">
        <p14:creationId xmlns:p14="http://schemas.microsoft.com/office/powerpoint/2010/main" val="114832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odello di business">
    <p:bg>
      <p:bgPr>
        <a:solidFill>
          <a:schemeClr val="accent5">
            <a:alpha val="10000"/>
          </a:schemeClr>
        </a:solidFill>
        <a:effectLst/>
      </p:bgPr>
    </p:bg>
    <p:spTree>
      <p:nvGrpSpPr>
        <p:cNvPr id="1" name=""/>
        <p:cNvGrpSpPr/>
        <p:nvPr/>
      </p:nvGrpSpPr>
      <p:grpSpPr>
        <a:xfrm>
          <a:off x="0" y="0"/>
          <a:ext cx="0" cy="0"/>
          <a:chOff x="0" y="0"/>
          <a:chExt cx="0" cy="0"/>
        </a:xfrm>
      </p:grpSpPr>
      <p:sp>
        <p:nvSpPr>
          <p:cNvPr id="11" name="Segnaposto immagine 8">
            <a:extLst>
              <a:ext uri="{FF2B5EF4-FFF2-40B4-BE49-F238E27FC236}">
                <a16:creationId xmlns:a16="http://schemas.microsoft.com/office/drawing/2014/main" id="{50298920-F98C-4AFF-A39F-BB5644F96EBA}"/>
              </a:ext>
            </a:extLst>
          </p:cNvPr>
          <p:cNvSpPr>
            <a:spLocks noGrp="1"/>
          </p:cNvSpPr>
          <p:nvPr>
            <p:ph type="pic" sz="quarter" idx="10" hasCustomPrompt="1"/>
          </p:nvPr>
        </p:nvSpPr>
        <p:spPr>
          <a:xfrm>
            <a:off x="-1" y="0"/>
            <a:ext cx="6772276" cy="6858000"/>
          </a:xfrm>
          <a:prstGeom prst="rect">
            <a:avLst/>
          </a:prstGeom>
        </p:spPr>
        <p:txBody>
          <a:bodyPr rtlCol="0"/>
          <a:lstStyle>
            <a:lvl1pPr marL="0" indent="0" algn="ctr">
              <a:buNone/>
              <a:defRPr/>
            </a:lvl1pPr>
          </a:lstStyle>
          <a:p>
            <a:pPr rtl="0"/>
            <a:r>
              <a:rPr lang="it-IT" noProof="0"/>
              <a:t>Fai clic per aggiungere una foto</a:t>
            </a:r>
          </a:p>
        </p:txBody>
      </p:sp>
      <p:sp>
        <p:nvSpPr>
          <p:cNvPr id="2" name="Titolo 1">
            <a:extLst>
              <a:ext uri="{FF2B5EF4-FFF2-40B4-BE49-F238E27FC236}">
                <a16:creationId xmlns:a16="http://schemas.microsoft.com/office/drawing/2014/main" id="{7D906EC1-D867-4113-B1E4-72ADCC4B1586}"/>
              </a:ext>
            </a:extLst>
          </p:cNvPr>
          <p:cNvSpPr>
            <a:spLocks noGrp="1"/>
          </p:cNvSpPr>
          <p:nvPr>
            <p:ph type="title" hasCustomPrompt="1"/>
          </p:nvPr>
        </p:nvSpPr>
        <p:spPr>
          <a:xfrm>
            <a:off x="1861354" y="790901"/>
            <a:ext cx="3049568" cy="640698"/>
          </a:xfrm>
          <a:prstGeom prst="rect">
            <a:avLst/>
          </a:prstGeom>
          <a:gradFill>
            <a:gsLst>
              <a:gs pos="50000">
                <a:schemeClr val="accent1">
                  <a:lumMod val="5000"/>
                  <a:lumOff val="95000"/>
                  <a:alpha val="0"/>
                </a:schemeClr>
              </a:gs>
              <a:gs pos="50000">
                <a:schemeClr val="accent5">
                  <a:alpha val="10000"/>
                </a:schemeClr>
              </a:gs>
            </a:gsLst>
            <a:lin ang="0" scaled="0"/>
          </a:gradFill>
          <a:ln w="28575">
            <a:solidFill>
              <a:schemeClr val="bg1"/>
            </a:solidFill>
          </a:ln>
        </p:spPr>
        <p:txBody>
          <a:bodyPr rtlCol="0" anchor="ctr"/>
          <a:lstStyle>
            <a:lvl1pPr algn="ctr">
              <a:defRPr sz="2400" cap="all" spc="100" baseline="0">
                <a:solidFill>
                  <a:schemeClr val="bg1"/>
                </a:solidFill>
              </a:defRPr>
            </a:lvl1pPr>
          </a:lstStyle>
          <a:p>
            <a:pPr rtl="0"/>
            <a:r>
              <a:rPr lang="it-IT" noProof="0"/>
              <a:t>Inserire il titolo</a:t>
            </a:r>
          </a:p>
        </p:txBody>
      </p:sp>
      <p:sp>
        <p:nvSpPr>
          <p:cNvPr id="16" name="Segnaposto testo 10">
            <a:extLst>
              <a:ext uri="{FF2B5EF4-FFF2-40B4-BE49-F238E27FC236}">
                <a16:creationId xmlns:a16="http://schemas.microsoft.com/office/drawing/2014/main" id="{782CE97E-7FF6-4E8B-AF42-9777A2451F87}"/>
              </a:ext>
            </a:extLst>
          </p:cNvPr>
          <p:cNvSpPr>
            <a:spLocks noGrp="1"/>
          </p:cNvSpPr>
          <p:nvPr>
            <p:ph type="body" sz="quarter" idx="16" hasCustomPrompt="1"/>
          </p:nvPr>
        </p:nvSpPr>
        <p:spPr>
          <a:xfrm>
            <a:off x="7822086" y="826720"/>
            <a:ext cx="3421103" cy="426393"/>
          </a:xfrm>
          <a:prstGeom prst="rect">
            <a:avLst/>
          </a:prstGeom>
        </p:spPr>
        <p:txBody>
          <a:bodyPr rtlCol="0" anchor="b"/>
          <a:lstStyle>
            <a:lvl1pPr marL="0" indent="0" algn="l">
              <a:buNone/>
              <a:defRPr sz="1800" cap="all" spc="100" baseline="0">
                <a:solidFill>
                  <a:schemeClr val="accent2"/>
                </a:solidFill>
                <a:latin typeface="+mj-lt"/>
              </a:defRPr>
            </a:lvl1pPr>
          </a:lstStyle>
          <a:p>
            <a:pPr lvl="0" rtl="0"/>
            <a:r>
              <a:rPr lang="it-IT" noProof="0"/>
              <a:t>Fare clic per inserire il sottotitolo</a:t>
            </a:r>
          </a:p>
        </p:txBody>
      </p:sp>
      <p:sp>
        <p:nvSpPr>
          <p:cNvPr id="14" name="Segnaposto testo 10">
            <a:extLst>
              <a:ext uri="{FF2B5EF4-FFF2-40B4-BE49-F238E27FC236}">
                <a16:creationId xmlns:a16="http://schemas.microsoft.com/office/drawing/2014/main" id="{F57B5FEE-44D7-4F94-A843-EC7BD802D827}"/>
              </a:ext>
            </a:extLst>
          </p:cNvPr>
          <p:cNvSpPr>
            <a:spLocks noGrp="1"/>
          </p:cNvSpPr>
          <p:nvPr>
            <p:ph type="body" sz="quarter" idx="12" hasCustomPrompt="1"/>
          </p:nvPr>
        </p:nvSpPr>
        <p:spPr>
          <a:xfrm>
            <a:off x="7822086" y="1206225"/>
            <a:ext cx="3421103" cy="101710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36" name="Segnaposto testo 10">
            <a:extLst>
              <a:ext uri="{FF2B5EF4-FFF2-40B4-BE49-F238E27FC236}">
                <a16:creationId xmlns:a16="http://schemas.microsoft.com/office/drawing/2014/main" id="{4250112D-DE79-407A-BBAB-B2BB2CB881C5}"/>
              </a:ext>
            </a:extLst>
          </p:cNvPr>
          <p:cNvSpPr>
            <a:spLocks noGrp="1"/>
          </p:cNvSpPr>
          <p:nvPr>
            <p:ph type="body" sz="quarter" idx="18" hasCustomPrompt="1"/>
          </p:nvPr>
        </p:nvSpPr>
        <p:spPr>
          <a:xfrm>
            <a:off x="7822086" y="2666702"/>
            <a:ext cx="3421103" cy="426393"/>
          </a:xfrm>
          <a:prstGeom prst="rect">
            <a:avLst/>
          </a:prstGeom>
        </p:spPr>
        <p:txBody>
          <a:bodyPr rtlCol="0" anchor="b"/>
          <a:lstStyle>
            <a:lvl1pPr marL="0" indent="0" algn="l">
              <a:buNone/>
              <a:defRPr sz="1800" cap="all" spc="100" baseline="0">
                <a:solidFill>
                  <a:schemeClr val="accent2"/>
                </a:solidFill>
                <a:latin typeface="+mj-lt"/>
              </a:defRPr>
            </a:lvl1pPr>
          </a:lstStyle>
          <a:p>
            <a:pPr lvl="0" rtl="0"/>
            <a:r>
              <a:rPr lang="it-IT" noProof="0"/>
              <a:t>Fare clic per inserire il sottotitolo</a:t>
            </a:r>
          </a:p>
        </p:txBody>
      </p:sp>
      <p:sp>
        <p:nvSpPr>
          <p:cNvPr id="35" name="Segnaposto testo 10">
            <a:extLst>
              <a:ext uri="{FF2B5EF4-FFF2-40B4-BE49-F238E27FC236}">
                <a16:creationId xmlns:a16="http://schemas.microsoft.com/office/drawing/2014/main" id="{1C55DCE1-6E6B-4CDD-A9D8-B2A003485698}"/>
              </a:ext>
            </a:extLst>
          </p:cNvPr>
          <p:cNvSpPr>
            <a:spLocks noGrp="1"/>
          </p:cNvSpPr>
          <p:nvPr>
            <p:ph type="body" sz="quarter" idx="17" hasCustomPrompt="1"/>
          </p:nvPr>
        </p:nvSpPr>
        <p:spPr>
          <a:xfrm>
            <a:off x="7822086" y="3046207"/>
            <a:ext cx="3421103" cy="101710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39" name="Segnaposto testo 10">
            <a:extLst>
              <a:ext uri="{FF2B5EF4-FFF2-40B4-BE49-F238E27FC236}">
                <a16:creationId xmlns:a16="http://schemas.microsoft.com/office/drawing/2014/main" id="{9CAE3862-A5E9-4B70-8F14-8F5BFEE3AAEC}"/>
              </a:ext>
            </a:extLst>
          </p:cNvPr>
          <p:cNvSpPr>
            <a:spLocks noGrp="1"/>
          </p:cNvSpPr>
          <p:nvPr>
            <p:ph type="body" sz="quarter" idx="20" hasCustomPrompt="1"/>
          </p:nvPr>
        </p:nvSpPr>
        <p:spPr>
          <a:xfrm>
            <a:off x="7822086" y="4536575"/>
            <a:ext cx="3421103" cy="426393"/>
          </a:xfrm>
          <a:prstGeom prst="rect">
            <a:avLst/>
          </a:prstGeom>
        </p:spPr>
        <p:txBody>
          <a:bodyPr rtlCol="0" anchor="b"/>
          <a:lstStyle>
            <a:lvl1pPr marL="0" indent="0" algn="l">
              <a:buNone/>
              <a:defRPr sz="1800" cap="all" spc="100" baseline="0">
                <a:solidFill>
                  <a:schemeClr val="accent2"/>
                </a:solidFill>
                <a:latin typeface="+mj-lt"/>
              </a:defRPr>
            </a:lvl1pPr>
          </a:lstStyle>
          <a:p>
            <a:pPr lvl="0" rtl="0"/>
            <a:r>
              <a:rPr lang="it-IT" noProof="0"/>
              <a:t>Fare clic per inserire il sottotitolo</a:t>
            </a:r>
          </a:p>
        </p:txBody>
      </p:sp>
      <p:sp>
        <p:nvSpPr>
          <p:cNvPr id="38" name="Segnaposto testo 10">
            <a:extLst>
              <a:ext uri="{FF2B5EF4-FFF2-40B4-BE49-F238E27FC236}">
                <a16:creationId xmlns:a16="http://schemas.microsoft.com/office/drawing/2014/main" id="{34C23C4D-3C16-4A17-BF8A-A9C4E2F013E3}"/>
              </a:ext>
            </a:extLst>
          </p:cNvPr>
          <p:cNvSpPr>
            <a:spLocks noGrp="1"/>
          </p:cNvSpPr>
          <p:nvPr>
            <p:ph type="body" sz="quarter" idx="19" hasCustomPrompt="1"/>
          </p:nvPr>
        </p:nvSpPr>
        <p:spPr>
          <a:xfrm>
            <a:off x="7822086" y="4916080"/>
            <a:ext cx="3421103" cy="101710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8" name="Segnaposto data 3">
            <a:extLst>
              <a:ext uri="{FF2B5EF4-FFF2-40B4-BE49-F238E27FC236}">
                <a16:creationId xmlns:a16="http://schemas.microsoft.com/office/drawing/2014/main" id="{E0398655-42A6-4DBC-9542-9A8D10B44A63}"/>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pPr rtl="0"/>
            <a:r>
              <a:rPr lang="it-IT" noProof="0"/>
              <a:t>20XX</a:t>
            </a:r>
          </a:p>
        </p:txBody>
      </p:sp>
      <p:sp>
        <p:nvSpPr>
          <p:cNvPr id="9" name="Segnaposto piè di pagina 4">
            <a:extLst>
              <a:ext uri="{FF2B5EF4-FFF2-40B4-BE49-F238E27FC236}">
                <a16:creationId xmlns:a16="http://schemas.microsoft.com/office/drawing/2014/main" id="{1FF7C44B-1689-4CA8-B0BC-0671EA12750F}"/>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effectLst/>
                <a:latin typeface="+mj-lt"/>
              </a:defRPr>
            </a:lvl1pPr>
          </a:lstStyle>
          <a:p>
            <a:pPr rtl="0"/>
            <a:r>
              <a:rPr lang="it-IT" noProof="0"/>
              <a:t>Presentazione</a:t>
            </a:r>
          </a:p>
        </p:txBody>
      </p:sp>
      <p:sp>
        <p:nvSpPr>
          <p:cNvPr id="10" name="Segnaposto numero diapositiva 5">
            <a:extLst>
              <a:ext uri="{FF2B5EF4-FFF2-40B4-BE49-F238E27FC236}">
                <a16:creationId xmlns:a16="http://schemas.microsoft.com/office/drawing/2014/main" id="{7D6105C8-7607-448C-9CD2-9CA33B49B4DB}"/>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2004238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anoramica delle opportunità di merca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6978E2C-0F13-417A-AD7A-E478D5C3BD4C}"/>
              </a:ext>
            </a:extLst>
          </p:cNvPr>
          <p:cNvSpPr>
            <a:spLocks noGrp="1"/>
          </p:cNvSpPr>
          <p:nvPr>
            <p:ph type="title" hasCustomPrompt="1"/>
          </p:nvPr>
        </p:nvSpPr>
        <p:spPr>
          <a:xfrm>
            <a:off x="808382" y="422661"/>
            <a:ext cx="5200532" cy="720399"/>
          </a:xfrm>
          <a:prstGeom prst="rect">
            <a:avLst/>
          </a:prstGeom>
        </p:spPr>
        <p:txBody>
          <a:bodyPr rtlCol="0" anchor="ctr"/>
          <a:lstStyle>
            <a:lvl1pPr algn="l">
              <a:defRPr sz="2400" cap="all" spc="100" baseline="0">
                <a:solidFill>
                  <a:schemeClr val="accent2"/>
                </a:solidFill>
              </a:defRPr>
            </a:lvl1pPr>
          </a:lstStyle>
          <a:p>
            <a:pPr rtl="0"/>
            <a:r>
              <a:rPr lang="it-IT" noProof="0"/>
              <a:t>Fare clic per inserire il titolo</a:t>
            </a:r>
          </a:p>
        </p:txBody>
      </p:sp>
      <p:sp>
        <p:nvSpPr>
          <p:cNvPr id="15" name="Segnaposto testo 10">
            <a:extLst>
              <a:ext uri="{FF2B5EF4-FFF2-40B4-BE49-F238E27FC236}">
                <a16:creationId xmlns:a16="http://schemas.microsoft.com/office/drawing/2014/main" id="{30892B14-4811-4781-A0D4-2D26A55DFF2F}"/>
              </a:ext>
            </a:extLst>
          </p:cNvPr>
          <p:cNvSpPr>
            <a:spLocks noGrp="1"/>
          </p:cNvSpPr>
          <p:nvPr>
            <p:ph type="body" sz="quarter" idx="16" hasCustomPrompt="1"/>
          </p:nvPr>
        </p:nvSpPr>
        <p:spPr>
          <a:xfrm>
            <a:off x="920003" y="1617548"/>
            <a:ext cx="876929" cy="720399"/>
          </a:xfrm>
          <a:prstGeom prst="rect">
            <a:avLst/>
          </a:prstGeom>
          <a:ln w="28575">
            <a:solidFill>
              <a:schemeClr val="accent4"/>
            </a:solidFill>
          </a:ln>
        </p:spPr>
        <p:txBody>
          <a:bodyPr lIns="0" tIns="0" rIns="0" bIns="0" rtlCol="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rtl="0"/>
            <a:r>
              <a:rPr lang="it-IT" noProof="0"/>
              <a:t>testo</a:t>
            </a:r>
          </a:p>
        </p:txBody>
      </p:sp>
      <p:sp>
        <p:nvSpPr>
          <p:cNvPr id="22" name="Segnaposto testo 10">
            <a:extLst>
              <a:ext uri="{FF2B5EF4-FFF2-40B4-BE49-F238E27FC236}">
                <a16:creationId xmlns:a16="http://schemas.microsoft.com/office/drawing/2014/main" id="{950B6E72-89BA-408A-B2C8-8424747605D1}"/>
              </a:ext>
            </a:extLst>
          </p:cNvPr>
          <p:cNvSpPr>
            <a:spLocks noGrp="1"/>
          </p:cNvSpPr>
          <p:nvPr>
            <p:ph type="body" sz="quarter" idx="18" hasCustomPrompt="1"/>
          </p:nvPr>
        </p:nvSpPr>
        <p:spPr>
          <a:xfrm>
            <a:off x="920003" y="3180036"/>
            <a:ext cx="876930" cy="720400"/>
          </a:xfrm>
          <a:prstGeom prst="rect">
            <a:avLst/>
          </a:prstGeom>
          <a:ln w="28575">
            <a:solidFill>
              <a:schemeClr val="accent4"/>
            </a:solidFill>
          </a:ln>
        </p:spPr>
        <p:txBody>
          <a:bodyPr lIns="0" tIns="0" rIns="0" bIns="0" rtlCol="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rtl="0"/>
            <a:r>
              <a:rPr lang="it-IT" noProof="0"/>
              <a:t>testo</a:t>
            </a:r>
          </a:p>
        </p:txBody>
      </p:sp>
      <p:sp>
        <p:nvSpPr>
          <p:cNvPr id="24" name="Segnaposto testo 10">
            <a:extLst>
              <a:ext uri="{FF2B5EF4-FFF2-40B4-BE49-F238E27FC236}">
                <a16:creationId xmlns:a16="http://schemas.microsoft.com/office/drawing/2014/main" id="{1FCE449C-D340-41D2-BDD5-5A31068FC8B8}"/>
              </a:ext>
            </a:extLst>
          </p:cNvPr>
          <p:cNvSpPr>
            <a:spLocks noGrp="1"/>
          </p:cNvSpPr>
          <p:nvPr>
            <p:ph type="body" sz="quarter" idx="20" hasCustomPrompt="1"/>
          </p:nvPr>
        </p:nvSpPr>
        <p:spPr>
          <a:xfrm>
            <a:off x="920003" y="4760985"/>
            <a:ext cx="876930" cy="720400"/>
          </a:xfrm>
          <a:prstGeom prst="rect">
            <a:avLst/>
          </a:prstGeom>
          <a:ln w="28575">
            <a:solidFill>
              <a:schemeClr val="accent4"/>
            </a:solidFill>
          </a:ln>
        </p:spPr>
        <p:txBody>
          <a:bodyPr lIns="0" tIns="0" rIns="0" bIns="0" rtlCol="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rtl="0"/>
            <a:r>
              <a:rPr lang="it-IT" noProof="0"/>
              <a:t>testo</a:t>
            </a:r>
          </a:p>
        </p:txBody>
      </p:sp>
      <p:sp>
        <p:nvSpPr>
          <p:cNvPr id="14" name="Segnaposto testo 10">
            <a:extLst>
              <a:ext uri="{FF2B5EF4-FFF2-40B4-BE49-F238E27FC236}">
                <a16:creationId xmlns:a16="http://schemas.microsoft.com/office/drawing/2014/main" id="{41E2BD66-8465-46D7-9283-569B4EE4590B}"/>
              </a:ext>
            </a:extLst>
          </p:cNvPr>
          <p:cNvSpPr>
            <a:spLocks noGrp="1"/>
          </p:cNvSpPr>
          <p:nvPr>
            <p:ph type="body" sz="quarter" idx="12" hasCustomPrompt="1"/>
          </p:nvPr>
        </p:nvSpPr>
        <p:spPr>
          <a:xfrm>
            <a:off x="2102977" y="1456753"/>
            <a:ext cx="3365003" cy="101710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21" name="Segnaposto testo 10">
            <a:extLst>
              <a:ext uri="{FF2B5EF4-FFF2-40B4-BE49-F238E27FC236}">
                <a16:creationId xmlns:a16="http://schemas.microsoft.com/office/drawing/2014/main" id="{13CFC961-1ED9-4817-9DB9-A1F1D0FD2ABA}"/>
              </a:ext>
            </a:extLst>
          </p:cNvPr>
          <p:cNvSpPr>
            <a:spLocks noGrp="1"/>
          </p:cNvSpPr>
          <p:nvPr>
            <p:ph type="body" sz="quarter" idx="17" hasCustomPrompt="1"/>
          </p:nvPr>
        </p:nvSpPr>
        <p:spPr>
          <a:xfrm>
            <a:off x="2102977" y="3031685"/>
            <a:ext cx="3365003" cy="101710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23" name="Segnaposto testo 10">
            <a:extLst>
              <a:ext uri="{FF2B5EF4-FFF2-40B4-BE49-F238E27FC236}">
                <a16:creationId xmlns:a16="http://schemas.microsoft.com/office/drawing/2014/main" id="{7E0D9B8E-402D-44A1-920E-4838543BD9F3}"/>
              </a:ext>
            </a:extLst>
          </p:cNvPr>
          <p:cNvSpPr>
            <a:spLocks noGrp="1"/>
          </p:cNvSpPr>
          <p:nvPr>
            <p:ph type="body" sz="quarter" idx="19" hasCustomPrompt="1"/>
          </p:nvPr>
        </p:nvSpPr>
        <p:spPr>
          <a:xfrm>
            <a:off x="2102977" y="4612634"/>
            <a:ext cx="3365003" cy="1017102"/>
          </a:xfrm>
          <a:prstGeom prst="rect">
            <a:avLst/>
          </a:prstGeom>
        </p:spPr>
        <p:txBody>
          <a:bodyPr rtlCol="0" anchor="t"/>
          <a:lstStyle>
            <a:lvl1pPr marL="0" indent="0" algn="l">
              <a:lnSpc>
                <a:spcPct val="125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25" name="Segnaposto data 3">
            <a:extLst>
              <a:ext uri="{FF2B5EF4-FFF2-40B4-BE49-F238E27FC236}">
                <a16:creationId xmlns:a16="http://schemas.microsoft.com/office/drawing/2014/main" id="{64607288-5296-4BAF-B405-7F1902FA0EF0}"/>
              </a:ext>
            </a:extLst>
          </p:cNvPr>
          <p:cNvSpPr>
            <a:spLocks noGrp="1"/>
          </p:cNvSpPr>
          <p:nvPr>
            <p:ph type="dt" sz="half" idx="2"/>
          </p:nvPr>
        </p:nvSpPr>
        <p:spPr>
          <a:xfrm>
            <a:off x="0" y="6248018"/>
            <a:ext cx="2435528" cy="614850"/>
          </a:xfrm>
          <a:prstGeom prst="rect">
            <a:avLst/>
          </a:prstGeom>
          <a:solidFill>
            <a:schemeClr val="accent2">
              <a:alpha val="92000"/>
            </a:schemeClr>
          </a:solidFill>
        </p:spPr>
        <p:txBody>
          <a:bodyPr vert="horz" lIns="274320" tIns="0" rIns="91440" bIns="45720" rtlCol="0" anchor="ctr"/>
          <a:lstStyle>
            <a:lvl1pPr algn="ctr">
              <a:defRPr sz="1200" spc="100" baseline="0">
                <a:solidFill>
                  <a:schemeClr val="bg1"/>
                </a:solidFill>
                <a:effectLst>
                  <a:outerShdw blurRad="38100" dist="38100" dir="2700000" algn="tl">
                    <a:srgbClr val="000000">
                      <a:alpha val="43137"/>
                    </a:srgbClr>
                  </a:outerShdw>
                </a:effectLst>
              </a:defRPr>
            </a:lvl1pPr>
          </a:lstStyle>
          <a:p>
            <a:pPr rtl="0"/>
            <a:r>
              <a:rPr lang="it-IT" noProof="0"/>
              <a:t>20XX</a:t>
            </a:r>
          </a:p>
        </p:txBody>
      </p:sp>
      <p:sp>
        <p:nvSpPr>
          <p:cNvPr id="8" name="Segnaposto immagine 8">
            <a:extLst>
              <a:ext uri="{FF2B5EF4-FFF2-40B4-BE49-F238E27FC236}">
                <a16:creationId xmlns:a16="http://schemas.microsoft.com/office/drawing/2014/main" id="{61341B70-2018-4DBE-BB9A-D1F7A895F9BE}"/>
              </a:ext>
            </a:extLst>
          </p:cNvPr>
          <p:cNvSpPr>
            <a:spLocks noGrp="1"/>
          </p:cNvSpPr>
          <p:nvPr>
            <p:ph type="pic" sz="quarter" idx="10" hasCustomPrompt="1"/>
          </p:nvPr>
        </p:nvSpPr>
        <p:spPr>
          <a:xfrm>
            <a:off x="6384174" y="0"/>
            <a:ext cx="5807825" cy="6858000"/>
          </a:xfrm>
          <a:prstGeom prst="rect">
            <a:avLst/>
          </a:prstGeom>
        </p:spPr>
        <p:txBody>
          <a:bodyPr rtlCol="0"/>
          <a:lstStyle>
            <a:lvl1pPr marL="0" indent="0" algn="ctr">
              <a:buNone/>
              <a:defRPr/>
            </a:lvl1pPr>
          </a:lstStyle>
          <a:p>
            <a:pPr rtl="0"/>
            <a:r>
              <a:rPr lang="it-IT" noProof="0"/>
              <a:t>Fai clic per aggiungere una foto</a:t>
            </a:r>
          </a:p>
        </p:txBody>
      </p:sp>
      <p:sp>
        <p:nvSpPr>
          <p:cNvPr id="13" name="Segnaposto piè di pagina 3">
            <a:extLst>
              <a:ext uri="{FF2B5EF4-FFF2-40B4-BE49-F238E27FC236}">
                <a16:creationId xmlns:a16="http://schemas.microsoft.com/office/drawing/2014/main" id="{83CCEE28-12C2-4138-9214-420B5A5BCEC1}"/>
              </a:ext>
            </a:extLst>
          </p:cNvPr>
          <p:cNvSpPr>
            <a:spLocks noGrp="1"/>
          </p:cNvSpPr>
          <p:nvPr>
            <p:ph type="ftr" sz="quarter" idx="11"/>
          </p:nvPr>
        </p:nvSpPr>
        <p:spPr>
          <a:xfrm>
            <a:off x="2439762" y="6248018"/>
            <a:ext cx="7267426" cy="620868"/>
          </a:xfrm>
          <a:prstGeom prst="rect">
            <a:avLst/>
          </a:prstGeom>
          <a:solidFill>
            <a:schemeClr val="accent2">
              <a:alpha val="92000"/>
            </a:schemeClr>
          </a:solidFill>
        </p:spPr>
        <p:txBody>
          <a:bodyPr tIns="0" rtlCol="0"/>
          <a:lstStyle>
            <a:lvl1pPr>
              <a:defRPr>
                <a:solidFill>
                  <a:schemeClr val="bg1"/>
                </a:solidFill>
                <a:effectLst>
                  <a:outerShdw blurRad="38100" dist="38100" dir="2700000" algn="tl">
                    <a:srgbClr val="000000">
                      <a:alpha val="43137"/>
                    </a:srgbClr>
                  </a:outerShdw>
                </a:effectLst>
              </a:defRPr>
            </a:lvl1pPr>
          </a:lstStyle>
          <a:p>
            <a:pPr rtl="0"/>
            <a:r>
              <a:rPr lang="it-IT" noProof="0"/>
              <a:t>Presentazione</a:t>
            </a:r>
          </a:p>
        </p:txBody>
      </p:sp>
      <p:sp>
        <p:nvSpPr>
          <p:cNvPr id="27" name="Segnaposto numero diapositiva 5">
            <a:extLst>
              <a:ext uri="{FF2B5EF4-FFF2-40B4-BE49-F238E27FC236}">
                <a16:creationId xmlns:a16="http://schemas.microsoft.com/office/drawing/2014/main" id="{347ECA7D-7D2B-475F-874D-51236135A6E9}"/>
              </a:ext>
            </a:extLst>
          </p:cNvPr>
          <p:cNvSpPr>
            <a:spLocks noGrp="1"/>
          </p:cNvSpPr>
          <p:nvPr>
            <p:ph type="sldNum" sz="quarter" idx="4"/>
          </p:nvPr>
        </p:nvSpPr>
        <p:spPr>
          <a:xfrm>
            <a:off x="9707188" y="6248018"/>
            <a:ext cx="2495699" cy="620866"/>
          </a:xfrm>
          <a:prstGeom prst="rect">
            <a:avLst/>
          </a:prstGeom>
          <a:solidFill>
            <a:schemeClr val="accent2">
              <a:alpha val="92000"/>
            </a:schemeClr>
          </a:solidFill>
        </p:spPr>
        <p:txBody>
          <a:bodyPr vert="horz" lIns="457200" tIns="0" rIns="91440" bIns="45720" rtlCol="0" anchor="ctr"/>
          <a:lstStyle>
            <a:lvl1pPr algn="ctr">
              <a:defRPr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1625327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fronto delle opportunità di mercato">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22198964-B829-4E4F-AAE7-4D7A404AB794}"/>
              </a:ext>
            </a:extLst>
          </p:cNvPr>
          <p:cNvSpPr>
            <a:spLocks noGrp="1"/>
          </p:cNvSpPr>
          <p:nvPr>
            <p:ph type="title" hasCustomPrompt="1"/>
          </p:nvPr>
        </p:nvSpPr>
        <p:spPr>
          <a:xfrm>
            <a:off x="3233057" y="698523"/>
            <a:ext cx="5715000" cy="469089"/>
          </a:xfrm>
          <a:prstGeom prst="rect">
            <a:avLst/>
          </a:prstGeom>
        </p:spPr>
        <p:txBody>
          <a:bodyPr rtlCol="0" anchor="ctr"/>
          <a:lstStyle>
            <a:lvl1pPr algn="ctr">
              <a:defRPr sz="2400" cap="all" spc="100" baseline="0">
                <a:solidFill>
                  <a:schemeClr val="accent2"/>
                </a:solidFill>
              </a:defRPr>
            </a:lvl1pPr>
          </a:lstStyle>
          <a:p>
            <a:pPr rtl="0"/>
            <a:r>
              <a:rPr lang="it-IT" noProof="0"/>
              <a:t>Fare clic per inserire il titolo</a:t>
            </a:r>
          </a:p>
        </p:txBody>
      </p:sp>
      <p:sp>
        <p:nvSpPr>
          <p:cNvPr id="21" name="Segnaposto testo 10">
            <a:extLst>
              <a:ext uri="{FF2B5EF4-FFF2-40B4-BE49-F238E27FC236}">
                <a16:creationId xmlns:a16="http://schemas.microsoft.com/office/drawing/2014/main" id="{F7C80E83-E343-4BA5-ABB5-ACA84EEE6236}"/>
              </a:ext>
            </a:extLst>
          </p:cNvPr>
          <p:cNvSpPr>
            <a:spLocks noGrp="1"/>
          </p:cNvSpPr>
          <p:nvPr>
            <p:ph type="body" sz="quarter" idx="16" hasCustomPrompt="1"/>
          </p:nvPr>
        </p:nvSpPr>
        <p:spPr>
          <a:xfrm>
            <a:off x="1681078" y="1853427"/>
            <a:ext cx="1252367" cy="863490"/>
          </a:xfrm>
          <a:prstGeom prst="rect">
            <a:avLst/>
          </a:prstGeom>
          <a:ln w="28575">
            <a:solidFill>
              <a:schemeClr val="accent4"/>
            </a:solidFill>
          </a:ln>
        </p:spPr>
        <p:txBody>
          <a:bodyPr rtlCol="0" anchor="ctr"/>
          <a:lstStyle>
            <a:lvl1pPr marL="0" indent="0" algn="ctr">
              <a:buNone/>
              <a:defRPr sz="3200" cap="all" spc="100" baseline="0">
                <a:solidFill>
                  <a:schemeClr val="accent5">
                    <a:lumMod val="50000"/>
                  </a:schemeClr>
                </a:solidFill>
                <a:latin typeface="+mj-lt"/>
              </a:defRPr>
            </a:lvl1pPr>
          </a:lstStyle>
          <a:p>
            <a:pPr lvl="0" rtl="0"/>
            <a:r>
              <a:rPr lang="it-IT" noProof="0"/>
              <a:t>testo</a:t>
            </a:r>
          </a:p>
        </p:txBody>
      </p:sp>
      <p:sp>
        <p:nvSpPr>
          <p:cNvPr id="20" name="Segnaposto testo 10">
            <a:extLst>
              <a:ext uri="{FF2B5EF4-FFF2-40B4-BE49-F238E27FC236}">
                <a16:creationId xmlns:a16="http://schemas.microsoft.com/office/drawing/2014/main" id="{BA56986C-C9AC-44CD-9D32-24AA209F7648}"/>
              </a:ext>
            </a:extLst>
          </p:cNvPr>
          <p:cNvSpPr>
            <a:spLocks noGrp="1"/>
          </p:cNvSpPr>
          <p:nvPr>
            <p:ph type="body" sz="quarter" idx="12" hasCustomPrompt="1"/>
          </p:nvPr>
        </p:nvSpPr>
        <p:spPr>
          <a:xfrm>
            <a:off x="838200" y="2883704"/>
            <a:ext cx="2939143" cy="469089"/>
          </a:xfrm>
          <a:prstGeom prst="rect">
            <a:avLst/>
          </a:prstGeom>
        </p:spPr>
        <p:txBody>
          <a:bodyPr rtlCol="0" anchor="t"/>
          <a:lstStyle>
            <a:lvl1pPr marL="0" indent="0" algn="ctr">
              <a:lnSpc>
                <a:spcPct val="125000"/>
              </a:lnSpc>
              <a:spcBef>
                <a:spcPts val="0"/>
              </a:spcBef>
              <a:buNone/>
              <a:defRPr sz="1800" cap="none" spc="100" baseline="0">
                <a:solidFill>
                  <a:schemeClr val="tx1"/>
                </a:solidFill>
                <a:latin typeface="+mn-lt"/>
              </a:defRPr>
            </a:lvl1pPr>
          </a:lstStyle>
          <a:p>
            <a:pPr lvl="0" rtl="0"/>
            <a:r>
              <a:rPr lang="it-IT" noProof="0"/>
              <a:t>Fare clic per inserire il testo</a:t>
            </a:r>
          </a:p>
        </p:txBody>
      </p:sp>
      <p:sp>
        <p:nvSpPr>
          <p:cNvPr id="27" name="Segnaposto testo 10">
            <a:extLst>
              <a:ext uri="{FF2B5EF4-FFF2-40B4-BE49-F238E27FC236}">
                <a16:creationId xmlns:a16="http://schemas.microsoft.com/office/drawing/2014/main" id="{61B45AB9-9A5F-4872-A322-AD3890A5BE65}"/>
              </a:ext>
            </a:extLst>
          </p:cNvPr>
          <p:cNvSpPr>
            <a:spLocks noGrp="1"/>
          </p:cNvSpPr>
          <p:nvPr>
            <p:ph type="body" sz="quarter" idx="17" hasCustomPrompt="1"/>
          </p:nvPr>
        </p:nvSpPr>
        <p:spPr>
          <a:xfrm>
            <a:off x="838200" y="3253816"/>
            <a:ext cx="2939143" cy="469089"/>
          </a:xfrm>
          <a:prstGeom prst="rect">
            <a:avLst/>
          </a:prstGeom>
        </p:spPr>
        <p:txBody>
          <a:bodyPr rtlCol="0" anchor="t"/>
          <a:lstStyle>
            <a:lvl1pPr marL="0" indent="0" algn="ctr">
              <a:lnSpc>
                <a:spcPct val="125000"/>
              </a:lnSpc>
              <a:spcBef>
                <a:spcPts val="0"/>
              </a:spcBef>
              <a:buNone/>
              <a:defRPr sz="1400" cap="none" spc="100" baseline="0">
                <a:solidFill>
                  <a:schemeClr val="tx1"/>
                </a:solidFill>
                <a:latin typeface="+mn-lt"/>
              </a:defRPr>
            </a:lvl1pPr>
          </a:lstStyle>
          <a:p>
            <a:pPr lvl="0" rtl="0"/>
            <a:r>
              <a:rPr lang="it-IT" noProof="0"/>
              <a:t>Fare clic per inserire il testo</a:t>
            </a:r>
          </a:p>
        </p:txBody>
      </p:sp>
      <p:sp>
        <p:nvSpPr>
          <p:cNvPr id="29" name="Segnaposto testo 10">
            <a:extLst>
              <a:ext uri="{FF2B5EF4-FFF2-40B4-BE49-F238E27FC236}">
                <a16:creationId xmlns:a16="http://schemas.microsoft.com/office/drawing/2014/main" id="{E5E3032E-6B86-4F42-95E1-7C7B13087199}"/>
              </a:ext>
            </a:extLst>
          </p:cNvPr>
          <p:cNvSpPr>
            <a:spLocks noGrp="1"/>
          </p:cNvSpPr>
          <p:nvPr>
            <p:ph type="body" sz="quarter" idx="19" hasCustomPrompt="1"/>
          </p:nvPr>
        </p:nvSpPr>
        <p:spPr>
          <a:xfrm>
            <a:off x="5469646" y="1853426"/>
            <a:ext cx="1252367" cy="863491"/>
          </a:xfrm>
          <a:prstGeom prst="rect">
            <a:avLst/>
          </a:prstGeom>
          <a:ln w="28575">
            <a:solidFill>
              <a:schemeClr val="accent4"/>
            </a:solidFill>
          </a:ln>
        </p:spPr>
        <p:txBody>
          <a:bodyPr rtlCol="0" anchor="ctr"/>
          <a:lstStyle>
            <a:lvl1pPr marL="0" indent="0" algn="ctr">
              <a:buNone/>
              <a:defRPr sz="3200" cap="all" spc="100" baseline="0">
                <a:solidFill>
                  <a:schemeClr val="accent5">
                    <a:lumMod val="50000"/>
                  </a:schemeClr>
                </a:solidFill>
                <a:latin typeface="+mj-lt"/>
              </a:defRPr>
            </a:lvl1pPr>
          </a:lstStyle>
          <a:p>
            <a:pPr lvl="0" rtl="0"/>
            <a:r>
              <a:rPr lang="it-IT" noProof="0"/>
              <a:t>testo</a:t>
            </a:r>
          </a:p>
        </p:txBody>
      </p:sp>
      <p:sp>
        <p:nvSpPr>
          <p:cNvPr id="28" name="Segnaposto testo 10">
            <a:extLst>
              <a:ext uri="{FF2B5EF4-FFF2-40B4-BE49-F238E27FC236}">
                <a16:creationId xmlns:a16="http://schemas.microsoft.com/office/drawing/2014/main" id="{C56EA384-B876-4E37-81CC-FF14C8064ED4}"/>
              </a:ext>
            </a:extLst>
          </p:cNvPr>
          <p:cNvSpPr>
            <a:spLocks noGrp="1"/>
          </p:cNvSpPr>
          <p:nvPr>
            <p:ph type="body" sz="quarter" idx="18" hasCustomPrompt="1"/>
          </p:nvPr>
        </p:nvSpPr>
        <p:spPr>
          <a:xfrm>
            <a:off x="4626428" y="2883704"/>
            <a:ext cx="2939143" cy="469089"/>
          </a:xfrm>
          <a:prstGeom prst="rect">
            <a:avLst/>
          </a:prstGeom>
        </p:spPr>
        <p:txBody>
          <a:bodyPr rtlCol="0" anchor="t"/>
          <a:lstStyle>
            <a:lvl1pPr marL="0" indent="0" algn="ctr">
              <a:lnSpc>
                <a:spcPct val="125000"/>
              </a:lnSpc>
              <a:spcBef>
                <a:spcPts val="0"/>
              </a:spcBef>
              <a:buNone/>
              <a:defRPr sz="1800" cap="none" spc="100" baseline="0">
                <a:solidFill>
                  <a:schemeClr val="tx1"/>
                </a:solidFill>
                <a:latin typeface="+mn-lt"/>
              </a:defRPr>
            </a:lvl1pPr>
          </a:lstStyle>
          <a:p>
            <a:pPr lvl="0" rtl="0"/>
            <a:r>
              <a:rPr lang="it-IT" noProof="0"/>
              <a:t>Fare clic per inserire il testo</a:t>
            </a:r>
          </a:p>
        </p:txBody>
      </p:sp>
      <p:sp>
        <p:nvSpPr>
          <p:cNvPr id="30" name="Segnaposto testo 10">
            <a:extLst>
              <a:ext uri="{FF2B5EF4-FFF2-40B4-BE49-F238E27FC236}">
                <a16:creationId xmlns:a16="http://schemas.microsoft.com/office/drawing/2014/main" id="{7A136A37-A8C3-48F4-978F-3042B2451FFF}"/>
              </a:ext>
            </a:extLst>
          </p:cNvPr>
          <p:cNvSpPr>
            <a:spLocks noGrp="1"/>
          </p:cNvSpPr>
          <p:nvPr>
            <p:ph type="body" sz="quarter" idx="20" hasCustomPrompt="1"/>
          </p:nvPr>
        </p:nvSpPr>
        <p:spPr>
          <a:xfrm>
            <a:off x="4626428" y="3253816"/>
            <a:ext cx="2939143" cy="469089"/>
          </a:xfrm>
          <a:prstGeom prst="rect">
            <a:avLst/>
          </a:prstGeom>
        </p:spPr>
        <p:txBody>
          <a:bodyPr rtlCol="0" anchor="t"/>
          <a:lstStyle>
            <a:lvl1pPr marL="0" indent="0" algn="ctr">
              <a:lnSpc>
                <a:spcPct val="125000"/>
              </a:lnSpc>
              <a:spcBef>
                <a:spcPts val="0"/>
              </a:spcBef>
              <a:buNone/>
              <a:defRPr sz="1400" cap="none" spc="100" baseline="0">
                <a:solidFill>
                  <a:schemeClr val="tx1"/>
                </a:solidFill>
                <a:latin typeface="+mn-lt"/>
              </a:defRPr>
            </a:lvl1pPr>
          </a:lstStyle>
          <a:p>
            <a:pPr lvl="0" rtl="0"/>
            <a:r>
              <a:rPr lang="it-IT" noProof="0"/>
              <a:t>Fare clic per inserire il testo</a:t>
            </a:r>
          </a:p>
        </p:txBody>
      </p:sp>
      <p:sp>
        <p:nvSpPr>
          <p:cNvPr id="32" name="Segnaposto testo 10">
            <a:extLst>
              <a:ext uri="{FF2B5EF4-FFF2-40B4-BE49-F238E27FC236}">
                <a16:creationId xmlns:a16="http://schemas.microsoft.com/office/drawing/2014/main" id="{90D156C2-557C-45F2-B9BA-7CE533312A02}"/>
              </a:ext>
            </a:extLst>
          </p:cNvPr>
          <p:cNvSpPr>
            <a:spLocks noGrp="1"/>
          </p:cNvSpPr>
          <p:nvPr>
            <p:ph type="body" sz="quarter" idx="22" hasCustomPrompt="1"/>
          </p:nvPr>
        </p:nvSpPr>
        <p:spPr>
          <a:xfrm>
            <a:off x="9258214" y="1853427"/>
            <a:ext cx="1252028" cy="863492"/>
          </a:xfrm>
          <a:prstGeom prst="rect">
            <a:avLst/>
          </a:prstGeom>
          <a:ln w="28575">
            <a:solidFill>
              <a:schemeClr val="accent4"/>
            </a:solidFill>
          </a:ln>
        </p:spPr>
        <p:txBody>
          <a:bodyPr rtlCol="0" anchor="ctr"/>
          <a:lstStyle>
            <a:lvl1pPr marL="0" indent="0" algn="ctr">
              <a:buNone/>
              <a:defRPr sz="3200" cap="all" spc="100" baseline="0">
                <a:solidFill>
                  <a:schemeClr val="accent5">
                    <a:lumMod val="50000"/>
                  </a:schemeClr>
                </a:solidFill>
                <a:latin typeface="+mj-lt"/>
              </a:defRPr>
            </a:lvl1pPr>
          </a:lstStyle>
          <a:p>
            <a:pPr lvl="0" rtl="0"/>
            <a:r>
              <a:rPr lang="it-IT" noProof="0"/>
              <a:t>testo</a:t>
            </a:r>
          </a:p>
        </p:txBody>
      </p:sp>
      <p:sp>
        <p:nvSpPr>
          <p:cNvPr id="31" name="Segnaposto testo 10">
            <a:extLst>
              <a:ext uri="{FF2B5EF4-FFF2-40B4-BE49-F238E27FC236}">
                <a16:creationId xmlns:a16="http://schemas.microsoft.com/office/drawing/2014/main" id="{38E358D4-D1F9-4872-A079-98E1F6BD662D}"/>
              </a:ext>
            </a:extLst>
          </p:cNvPr>
          <p:cNvSpPr>
            <a:spLocks noGrp="1"/>
          </p:cNvSpPr>
          <p:nvPr>
            <p:ph type="body" sz="quarter" idx="21" hasCustomPrompt="1"/>
          </p:nvPr>
        </p:nvSpPr>
        <p:spPr>
          <a:xfrm>
            <a:off x="8414657" y="2883704"/>
            <a:ext cx="2939143" cy="469089"/>
          </a:xfrm>
          <a:prstGeom prst="rect">
            <a:avLst/>
          </a:prstGeom>
        </p:spPr>
        <p:txBody>
          <a:bodyPr rtlCol="0" anchor="t"/>
          <a:lstStyle>
            <a:lvl1pPr marL="0" indent="0" algn="ctr">
              <a:lnSpc>
                <a:spcPct val="125000"/>
              </a:lnSpc>
              <a:spcBef>
                <a:spcPts val="0"/>
              </a:spcBef>
              <a:buNone/>
              <a:defRPr sz="1800" cap="none" spc="100" baseline="0">
                <a:solidFill>
                  <a:schemeClr val="tx1"/>
                </a:solidFill>
                <a:latin typeface="+mn-lt"/>
              </a:defRPr>
            </a:lvl1pPr>
          </a:lstStyle>
          <a:p>
            <a:pPr lvl="0" rtl="0"/>
            <a:r>
              <a:rPr lang="it-IT" noProof="0"/>
              <a:t>Fare clic per inserire il testo</a:t>
            </a:r>
          </a:p>
        </p:txBody>
      </p:sp>
      <p:sp>
        <p:nvSpPr>
          <p:cNvPr id="33" name="Segnaposto testo 10">
            <a:extLst>
              <a:ext uri="{FF2B5EF4-FFF2-40B4-BE49-F238E27FC236}">
                <a16:creationId xmlns:a16="http://schemas.microsoft.com/office/drawing/2014/main" id="{8D809314-142B-40CA-8424-37611F5E9C1F}"/>
              </a:ext>
            </a:extLst>
          </p:cNvPr>
          <p:cNvSpPr>
            <a:spLocks noGrp="1"/>
          </p:cNvSpPr>
          <p:nvPr>
            <p:ph type="body" sz="quarter" idx="23" hasCustomPrompt="1"/>
          </p:nvPr>
        </p:nvSpPr>
        <p:spPr>
          <a:xfrm>
            <a:off x="8414657" y="3253816"/>
            <a:ext cx="2939143" cy="469089"/>
          </a:xfrm>
          <a:prstGeom prst="rect">
            <a:avLst/>
          </a:prstGeom>
        </p:spPr>
        <p:txBody>
          <a:bodyPr rtlCol="0" anchor="t"/>
          <a:lstStyle>
            <a:lvl1pPr marL="0" indent="0" algn="ctr">
              <a:lnSpc>
                <a:spcPct val="125000"/>
              </a:lnSpc>
              <a:spcBef>
                <a:spcPts val="0"/>
              </a:spcBef>
              <a:buNone/>
              <a:defRPr sz="1400" cap="none" spc="100" baseline="0">
                <a:solidFill>
                  <a:schemeClr val="tx1"/>
                </a:solidFill>
                <a:latin typeface="+mn-lt"/>
              </a:defRPr>
            </a:lvl1pPr>
          </a:lstStyle>
          <a:p>
            <a:pPr lvl="0" rtl="0"/>
            <a:r>
              <a:rPr lang="it-IT" noProof="0"/>
              <a:t>Fare clic per inserire il testo</a:t>
            </a:r>
          </a:p>
        </p:txBody>
      </p:sp>
      <p:sp>
        <p:nvSpPr>
          <p:cNvPr id="16" name="Segnaposto immagine 8">
            <a:extLst>
              <a:ext uri="{FF2B5EF4-FFF2-40B4-BE49-F238E27FC236}">
                <a16:creationId xmlns:a16="http://schemas.microsoft.com/office/drawing/2014/main" id="{3B652552-1A5B-4884-9BDF-1A2663959342}"/>
              </a:ext>
            </a:extLst>
          </p:cNvPr>
          <p:cNvSpPr>
            <a:spLocks noGrp="1"/>
          </p:cNvSpPr>
          <p:nvPr>
            <p:ph type="pic" sz="quarter" idx="14" hasCustomPrompt="1"/>
          </p:nvPr>
        </p:nvSpPr>
        <p:spPr>
          <a:xfrm>
            <a:off x="0" y="4234542"/>
            <a:ext cx="12191999" cy="2623457"/>
          </a:xfrm>
          <a:prstGeom prst="rect">
            <a:avLst/>
          </a:prstGeom>
        </p:spPr>
        <p:txBody>
          <a:bodyPr rtlCol="0"/>
          <a:lstStyle>
            <a:lvl1pPr marL="0" indent="0" algn="ctr">
              <a:buNone/>
              <a:defRPr/>
            </a:lvl1pPr>
          </a:lstStyle>
          <a:p>
            <a:pPr rtl="0"/>
            <a:r>
              <a:rPr lang="it-IT" noProof="0"/>
              <a:t>Fai clic per aggiungere una foto</a:t>
            </a:r>
          </a:p>
        </p:txBody>
      </p:sp>
      <p:sp>
        <p:nvSpPr>
          <p:cNvPr id="36" name="Segnaposto data 3">
            <a:extLst>
              <a:ext uri="{FF2B5EF4-FFF2-40B4-BE49-F238E27FC236}">
                <a16:creationId xmlns:a16="http://schemas.microsoft.com/office/drawing/2014/main" id="{5C7A8808-3BA5-498D-8E57-CAB9DF0182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pPr rtl="0"/>
            <a:r>
              <a:rPr lang="it-IT" noProof="0"/>
              <a:t>20XX</a:t>
            </a:r>
          </a:p>
        </p:txBody>
      </p:sp>
      <p:sp>
        <p:nvSpPr>
          <p:cNvPr id="37" name="Segnaposto piè di pagina 4">
            <a:extLst>
              <a:ext uri="{FF2B5EF4-FFF2-40B4-BE49-F238E27FC236}">
                <a16:creationId xmlns:a16="http://schemas.microsoft.com/office/drawing/2014/main" id="{742EE3D7-DACC-458E-82B0-EC87F8BAE8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pPr rtl="0"/>
            <a:r>
              <a:rPr lang="it-IT" noProof="0"/>
              <a:t>Presentazione</a:t>
            </a:r>
          </a:p>
        </p:txBody>
      </p:sp>
      <p:sp>
        <p:nvSpPr>
          <p:cNvPr id="38" name="Segnaposto numero diapositiva 5">
            <a:extLst>
              <a:ext uri="{FF2B5EF4-FFF2-40B4-BE49-F238E27FC236}">
                <a16:creationId xmlns:a16="http://schemas.microsoft.com/office/drawing/2014/main" id="{8ED908E6-B839-44D9-AFFC-E5E5E592E5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3182226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 nostra concorrenz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241225E-57F6-4605-A684-F9B30F1F664E}"/>
              </a:ext>
            </a:extLst>
          </p:cNvPr>
          <p:cNvSpPr>
            <a:spLocks noGrp="1"/>
          </p:cNvSpPr>
          <p:nvPr>
            <p:ph type="title" hasCustomPrompt="1"/>
          </p:nvPr>
        </p:nvSpPr>
        <p:spPr>
          <a:xfrm>
            <a:off x="809568" y="2450440"/>
            <a:ext cx="4143432" cy="548711"/>
          </a:xfrm>
          <a:prstGeom prst="rect">
            <a:avLst/>
          </a:prstGeom>
        </p:spPr>
        <p:txBody>
          <a:bodyPr rtlCol="0" anchor="b"/>
          <a:lstStyle>
            <a:lvl1pPr>
              <a:defRPr sz="2400" cap="all" spc="100" baseline="0">
                <a:solidFill>
                  <a:schemeClr val="accent2"/>
                </a:solidFill>
              </a:defRPr>
            </a:lvl1pPr>
          </a:lstStyle>
          <a:p>
            <a:pPr rtl="0"/>
            <a:r>
              <a:rPr lang="it-IT" noProof="0"/>
              <a:t>Fare clic per inserire il titolo</a:t>
            </a:r>
          </a:p>
        </p:txBody>
      </p:sp>
      <p:sp>
        <p:nvSpPr>
          <p:cNvPr id="7" name="Segnaposto immagine 8">
            <a:extLst>
              <a:ext uri="{FF2B5EF4-FFF2-40B4-BE49-F238E27FC236}">
                <a16:creationId xmlns:a16="http://schemas.microsoft.com/office/drawing/2014/main" id="{C93927AF-DF09-4CE5-8767-B2ECF0215BF5}"/>
              </a:ext>
            </a:extLst>
          </p:cNvPr>
          <p:cNvSpPr>
            <a:spLocks noGrp="1"/>
          </p:cNvSpPr>
          <p:nvPr>
            <p:ph type="pic" sz="quarter" idx="10" hasCustomPrompt="1"/>
          </p:nvPr>
        </p:nvSpPr>
        <p:spPr>
          <a:xfrm>
            <a:off x="4837756" y="0"/>
            <a:ext cx="7354243" cy="2862470"/>
          </a:xfrm>
          <a:prstGeom prst="rect">
            <a:avLst/>
          </a:prstGeom>
        </p:spPr>
        <p:txBody>
          <a:bodyPr rtlCol="0"/>
          <a:lstStyle>
            <a:lvl1pPr marL="0" indent="0" algn="ctr">
              <a:buNone/>
              <a:defRPr/>
            </a:lvl1pPr>
          </a:lstStyle>
          <a:p>
            <a:pPr rtl="0"/>
            <a:r>
              <a:rPr lang="it-IT" noProof="0"/>
              <a:t>Fai clic per aggiungere una foto</a:t>
            </a:r>
          </a:p>
        </p:txBody>
      </p:sp>
      <p:sp>
        <p:nvSpPr>
          <p:cNvPr id="12" name="Segnaposto testo 10">
            <a:extLst>
              <a:ext uri="{FF2B5EF4-FFF2-40B4-BE49-F238E27FC236}">
                <a16:creationId xmlns:a16="http://schemas.microsoft.com/office/drawing/2014/main" id="{AE2342C8-E968-4F49-930C-F5C43F88F0BF}"/>
              </a:ext>
            </a:extLst>
          </p:cNvPr>
          <p:cNvSpPr>
            <a:spLocks noGrp="1"/>
          </p:cNvSpPr>
          <p:nvPr>
            <p:ph type="body" sz="quarter" idx="16" hasCustomPrompt="1"/>
          </p:nvPr>
        </p:nvSpPr>
        <p:spPr>
          <a:xfrm>
            <a:off x="819728" y="3365446"/>
            <a:ext cx="4953000" cy="426393"/>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11" name="Segnaposto testo 10">
            <a:extLst>
              <a:ext uri="{FF2B5EF4-FFF2-40B4-BE49-F238E27FC236}">
                <a16:creationId xmlns:a16="http://schemas.microsoft.com/office/drawing/2014/main" id="{FE8D114B-8AAB-41D6-AFCF-750066A65291}"/>
              </a:ext>
            </a:extLst>
          </p:cNvPr>
          <p:cNvSpPr>
            <a:spLocks noGrp="1"/>
          </p:cNvSpPr>
          <p:nvPr>
            <p:ph type="body" sz="quarter" idx="12" hasCustomPrompt="1"/>
          </p:nvPr>
        </p:nvSpPr>
        <p:spPr>
          <a:xfrm>
            <a:off x="819728" y="3744950"/>
            <a:ext cx="4953000" cy="2046251"/>
          </a:xfrm>
          <a:prstGeom prst="rect">
            <a:avLst/>
          </a:prstGeom>
        </p:spPr>
        <p:txBody>
          <a:bodyPr rtlCol="0" anchor="t"/>
          <a:lstStyle>
            <a:lvl1pPr marL="0" indent="0" algn="l">
              <a:lnSpc>
                <a:spcPct val="100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5" name="Segnaposto testo 10">
            <a:extLst>
              <a:ext uri="{FF2B5EF4-FFF2-40B4-BE49-F238E27FC236}">
                <a16:creationId xmlns:a16="http://schemas.microsoft.com/office/drawing/2014/main" id="{DCCC938D-0BC7-4BBB-BBF2-B830D9D0C13A}"/>
              </a:ext>
            </a:extLst>
          </p:cNvPr>
          <p:cNvSpPr>
            <a:spLocks noGrp="1"/>
          </p:cNvSpPr>
          <p:nvPr>
            <p:ph type="body" sz="quarter" idx="18" hasCustomPrompt="1"/>
          </p:nvPr>
        </p:nvSpPr>
        <p:spPr>
          <a:xfrm>
            <a:off x="6400800" y="3365446"/>
            <a:ext cx="4953000" cy="426393"/>
          </a:xfrm>
          <a:prstGeom prst="rect">
            <a:avLst/>
          </a:prstGeom>
        </p:spPr>
        <p:txBody>
          <a:bodyPr rtlCol="0" anchor="b"/>
          <a:lstStyle>
            <a:lvl1pPr marL="0" indent="0" algn="l">
              <a:buNone/>
              <a:defRPr sz="1800" cap="all" spc="100" baseline="0">
                <a:solidFill>
                  <a:schemeClr val="accent5">
                    <a:lumMod val="50000"/>
                  </a:schemeClr>
                </a:solidFill>
                <a:latin typeface="+mj-lt"/>
              </a:defRPr>
            </a:lvl1pPr>
          </a:lstStyle>
          <a:p>
            <a:pPr lvl="0" rtl="0"/>
            <a:r>
              <a:rPr lang="it-IT" noProof="0"/>
              <a:t>Fare clic per inserire il sottotitolo</a:t>
            </a:r>
          </a:p>
        </p:txBody>
      </p:sp>
      <p:sp>
        <p:nvSpPr>
          <p:cNvPr id="14" name="Segnaposto testo 10">
            <a:extLst>
              <a:ext uri="{FF2B5EF4-FFF2-40B4-BE49-F238E27FC236}">
                <a16:creationId xmlns:a16="http://schemas.microsoft.com/office/drawing/2014/main" id="{796405D2-E28F-41EC-844E-034C5D70725D}"/>
              </a:ext>
            </a:extLst>
          </p:cNvPr>
          <p:cNvSpPr>
            <a:spLocks noGrp="1"/>
          </p:cNvSpPr>
          <p:nvPr>
            <p:ph type="body" sz="quarter" idx="17" hasCustomPrompt="1"/>
          </p:nvPr>
        </p:nvSpPr>
        <p:spPr>
          <a:xfrm>
            <a:off x="6400800" y="3744950"/>
            <a:ext cx="4953000" cy="2046251"/>
          </a:xfrm>
          <a:prstGeom prst="rect">
            <a:avLst/>
          </a:prstGeom>
        </p:spPr>
        <p:txBody>
          <a:bodyPr rtlCol="0" anchor="t"/>
          <a:lstStyle>
            <a:lvl1pPr marL="0" indent="0" algn="l">
              <a:lnSpc>
                <a:spcPct val="100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8" name="Segnaposto data 3">
            <a:extLst>
              <a:ext uri="{FF2B5EF4-FFF2-40B4-BE49-F238E27FC236}">
                <a16:creationId xmlns:a16="http://schemas.microsoft.com/office/drawing/2014/main" id="{8751D887-2419-4911-A7CC-9B5A598D71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pPr rtl="0"/>
            <a:r>
              <a:rPr lang="it-IT" noProof="0"/>
              <a:t>20XX</a:t>
            </a:r>
          </a:p>
        </p:txBody>
      </p:sp>
      <p:sp>
        <p:nvSpPr>
          <p:cNvPr id="9" name="Segnaposto piè di pagina 4">
            <a:extLst>
              <a:ext uri="{FF2B5EF4-FFF2-40B4-BE49-F238E27FC236}">
                <a16:creationId xmlns:a16="http://schemas.microsoft.com/office/drawing/2014/main" id="{B8B214E0-C574-4CE5-8FF0-E0F965A4A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pPr rtl="0"/>
            <a:r>
              <a:rPr lang="it-IT" noProof="0"/>
              <a:t>Presentazione</a:t>
            </a:r>
          </a:p>
        </p:txBody>
      </p:sp>
      <p:sp>
        <p:nvSpPr>
          <p:cNvPr id="10" name="Segnaposto numero diapositiva 5">
            <a:extLst>
              <a:ext uri="{FF2B5EF4-FFF2-40B4-BE49-F238E27FC236}">
                <a16:creationId xmlns:a16="http://schemas.microsoft.com/office/drawing/2014/main" id="{6C033920-FB08-49F3-8A75-14E68EF78D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2651951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 nostra concorrenza v2">
    <p:spTree>
      <p:nvGrpSpPr>
        <p:cNvPr id="1" name=""/>
        <p:cNvGrpSpPr/>
        <p:nvPr/>
      </p:nvGrpSpPr>
      <p:grpSpPr>
        <a:xfrm>
          <a:off x="0" y="0"/>
          <a:ext cx="0" cy="0"/>
          <a:chOff x="0" y="0"/>
          <a:chExt cx="0" cy="0"/>
        </a:xfrm>
      </p:grpSpPr>
      <p:pic>
        <p:nvPicPr>
          <p:cNvPr id="49" name="Elemento grafico 48">
            <a:extLst>
              <a:ext uri="{FF2B5EF4-FFF2-40B4-BE49-F238E27FC236}">
                <a16:creationId xmlns:a16="http://schemas.microsoft.com/office/drawing/2014/main" id="{CC3C8467-268E-4ABA-B4F5-0808AFBB278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 y="6237133"/>
            <a:ext cx="12191999" cy="620867"/>
          </a:xfrm>
          <a:prstGeom prst="rect">
            <a:avLst/>
          </a:prstGeom>
        </p:spPr>
      </p:pic>
      <p:cxnSp>
        <p:nvCxnSpPr>
          <p:cNvPr id="18" name="Connettore diritto 17">
            <a:extLst>
              <a:ext uri="{FF2B5EF4-FFF2-40B4-BE49-F238E27FC236}">
                <a16:creationId xmlns:a16="http://schemas.microsoft.com/office/drawing/2014/main" id="{D69FF8FD-CDD1-4BEE-8DB9-0CD4BDE983AA}"/>
              </a:ext>
              <a:ext uri="{C183D7F6-B498-43B3-948B-1728B52AA6E4}">
                <adec:decorative xmlns:adec="http://schemas.microsoft.com/office/drawing/2017/decorative" val="1"/>
              </a:ext>
            </a:extLst>
          </p:cNvPr>
          <p:cNvCxnSpPr>
            <a:cxnSpLocks/>
          </p:cNvCxnSpPr>
          <p:nvPr userDrawn="1"/>
        </p:nvCxnSpPr>
        <p:spPr>
          <a:xfrm>
            <a:off x="7335793" y="766762"/>
            <a:ext cx="0" cy="490390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Connettore diritto 19">
            <a:extLst>
              <a:ext uri="{FF2B5EF4-FFF2-40B4-BE49-F238E27FC236}">
                <a16:creationId xmlns:a16="http://schemas.microsoft.com/office/drawing/2014/main" id="{09F1257F-A86F-48F4-BFFA-9BFB4355ED20}"/>
              </a:ext>
              <a:ext uri="{C183D7F6-B498-43B3-948B-1728B52AA6E4}">
                <adec:decorative xmlns:adec="http://schemas.microsoft.com/office/drawing/2017/decorative" val="1"/>
              </a:ext>
            </a:extLst>
          </p:cNvPr>
          <p:cNvCxnSpPr>
            <a:cxnSpLocks/>
          </p:cNvCxnSpPr>
          <p:nvPr userDrawn="1"/>
        </p:nvCxnSpPr>
        <p:spPr>
          <a:xfrm rot="5400000">
            <a:off x="7334351" y="757238"/>
            <a:ext cx="0" cy="490390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Rettangolo 20">
            <a:extLst>
              <a:ext uri="{FF2B5EF4-FFF2-40B4-BE49-F238E27FC236}">
                <a16:creationId xmlns:a16="http://schemas.microsoft.com/office/drawing/2014/main" id="{FFD01FCA-DF30-466C-9EAE-B0A13CF25D3B}"/>
              </a:ext>
              <a:ext uri="{C183D7F6-B498-43B3-948B-1728B52AA6E4}">
                <adec:decorative xmlns:adec="http://schemas.microsoft.com/office/drawing/2017/decorative" val="1"/>
              </a:ext>
            </a:extLst>
          </p:cNvPr>
          <p:cNvSpPr/>
          <p:nvPr userDrawn="1"/>
        </p:nvSpPr>
        <p:spPr>
          <a:xfrm>
            <a:off x="5831167" y="4486275"/>
            <a:ext cx="622236" cy="622236"/>
          </a:xfrm>
          <a:prstGeom prst="rect">
            <a:avLst/>
          </a:pr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3" name="Rettangolo 22">
            <a:extLst>
              <a:ext uri="{FF2B5EF4-FFF2-40B4-BE49-F238E27FC236}">
                <a16:creationId xmlns:a16="http://schemas.microsoft.com/office/drawing/2014/main" id="{56F9F0CF-5966-47C2-9A41-0CD85E85D264}"/>
              </a:ext>
              <a:ext uri="{C183D7F6-B498-43B3-948B-1728B52AA6E4}">
                <adec:decorative xmlns:adec="http://schemas.microsoft.com/office/drawing/2017/decorative" val="1"/>
              </a:ext>
            </a:extLst>
          </p:cNvPr>
          <p:cNvSpPr/>
          <p:nvPr userDrawn="1"/>
        </p:nvSpPr>
        <p:spPr>
          <a:xfrm>
            <a:off x="4564642" y="4047275"/>
            <a:ext cx="622236" cy="622236"/>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5" name="Rettangolo 24">
            <a:extLst>
              <a:ext uri="{FF2B5EF4-FFF2-40B4-BE49-F238E27FC236}">
                <a16:creationId xmlns:a16="http://schemas.microsoft.com/office/drawing/2014/main" id="{92EFF630-FDAA-46A7-8CEE-21CAB6BC2507}"/>
              </a:ext>
              <a:ext uri="{C183D7F6-B498-43B3-948B-1728B52AA6E4}">
                <adec:decorative xmlns:adec="http://schemas.microsoft.com/office/drawing/2017/decorative" val="1"/>
              </a:ext>
            </a:extLst>
          </p:cNvPr>
          <p:cNvSpPr/>
          <p:nvPr userDrawn="1"/>
        </p:nvSpPr>
        <p:spPr>
          <a:xfrm>
            <a:off x="6229331" y="2163148"/>
            <a:ext cx="622236" cy="622236"/>
          </a:xfrm>
          <a:prstGeom prst="rect">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7" name="Rettangolo 26">
            <a:extLst>
              <a:ext uri="{FF2B5EF4-FFF2-40B4-BE49-F238E27FC236}">
                <a16:creationId xmlns:a16="http://schemas.microsoft.com/office/drawing/2014/main" id="{2383BA8C-6DBE-4569-B07B-9FB55F80D616}"/>
              </a:ext>
              <a:ext uri="{C183D7F6-B498-43B3-948B-1728B52AA6E4}">
                <adec:decorative xmlns:adec="http://schemas.microsoft.com/office/drawing/2017/decorative" val="1"/>
              </a:ext>
            </a:extLst>
          </p:cNvPr>
          <p:cNvSpPr/>
          <p:nvPr userDrawn="1"/>
        </p:nvSpPr>
        <p:spPr>
          <a:xfrm>
            <a:off x="7859108" y="3573553"/>
            <a:ext cx="622236" cy="622236"/>
          </a:xfrm>
          <a:prstGeom prst="rect">
            <a:avLst/>
          </a:prstGeom>
          <a:no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9" name="Rettangolo 28">
            <a:extLst>
              <a:ext uri="{FF2B5EF4-FFF2-40B4-BE49-F238E27FC236}">
                <a16:creationId xmlns:a16="http://schemas.microsoft.com/office/drawing/2014/main" id="{1108DE16-ABA8-4BC8-93C4-F8A521C8A509}"/>
              </a:ext>
              <a:ext uri="{C183D7F6-B498-43B3-948B-1728B52AA6E4}">
                <adec:decorative xmlns:adec="http://schemas.microsoft.com/office/drawing/2017/decorative" val="1"/>
              </a:ext>
            </a:extLst>
          </p:cNvPr>
          <p:cNvSpPr/>
          <p:nvPr userDrawn="1"/>
        </p:nvSpPr>
        <p:spPr>
          <a:xfrm>
            <a:off x="9795826" y="4201049"/>
            <a:ext cx="622236" cy="622236"/>
          </a:xfrm>
          <a:prstGeom prst="rect">
            <a:avLst/>
          </a:prstGeom>
          <a:noFill/>
          <a:ln w="285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31" name="Rettangolo 30">
            <a:extLst>
              <a:ext uri="{FF2B5EF4-FFF2-40B4-BE49-F238E27FC236}">
                <a16:creationId xmlns:a16="http://schemas.microsoft.com/office/drawing/2014/main" id="{E93C062E-DD5E-49BC-A10D-F70C1931F00A}"/>
              </a:ext>
              <a:ext uri="{C183D7F6-B498-43B3-948B-1728B52AA6E4}">
                <adec:decorative xmlns:adec="http://schemas.microsoft.com/office/drawing/2017/decorative" val="1"/>
              </a:ext>
            </a:extLst>
          </p:cNvPr>
          <p:cNvSpPr/>
          <p:nvPr userDrawn="1"/>
        </p:nvSpPr>
        <p:spPr>
          <a:xfrm>
            <a:off x="7962756" y="1603981"/>
            <a:ext cx="2057805" cy="767123"/>
          </a:xfrm>
          <a:prstGeom prst="rect">
            <a:avLst/>
          </a:prstGeom>
          <a:no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 name="Titolo 1">
            <a:extLst>
              <a:ext uri="{FF2B5EF4-FFF2-40B4-BE49-F238E27FC236}">
                <a16:creationId xmlns:a16="http://schemas.microsoft.com/office/drawing/2014/main" id="{B1799781-E0A0-4C4E-A069-37290BED8FE5}"/>
              </a:ext>
            </a:extLst>
          </p:cNvPr>
          <p:cNvSpPr>
            <a:spLocks noGrp="1"/>
          </p:cNvSpPr>
          <p:nvPr>
            <p:ph type="title" hasCustomPrompt="1"/>
          </p:nvPr>
        </p:nvSpPr>
        <p:spPr>
          <a:xfrm>
            <a:off x="740427" y="571145"/>
            <a:ext cx="5355570" cy="438144"/>
          </a:xfrm>
          <a:prstGeom prst="rect">
            <a:avLst/>
          </a:prstGeom>
        </p:spPr>
        <p:txBody>
          <a:bodyPr rtlCol="0"/>
          <a:lstStyle>
            <a:lvl1pPr>
              <a:defRPr sz="2400" cap="all" spc="100" baseline="0">
                <a:solidFill>
                  <a:schemeClr val="accent2"/>
                </a:solidFill>
              </a:defRPr>
            </a:lvl1pPr>
          </a:lstStyle>
          <a:p>
            <a:pPr rtl="0"/>
            <a:r>
              <a:rPr lang="it-IT" noProof="0"/>
              <a:t>Fare clic per inserire il titolo</a:t>
            </a:r>
          </a:p>
        </p:txBody>
      </p:sp>
      <p:sp>
        <p:nvSpPr>
          <p:cNvPr id="38" name="Segnaposto testo 10">
            <a:extLst>
              <a:ext uri="{FF2B5EF4-FFF2-40B4-BE49-F238E27FC236}">
                <a16:creationId xmlns:a16="http://schemas.microsoft.com/office/drawing/2014/main" id="{5D896357-F0C4-4728-BE54-A809E6E3100F}"/>
              </a:ext>
            </a:extLst>
          </p:cNvPr>
          <p:cNvSpPr>
            <a:spLocks noGrp="1"/>
          </p:cNvSpPr>
          <p:nvPr>
            <p:ph type="body" sz="quarter" idx="16" hasCustomPrompt="1"/>
          </p:nvPr>
        </p:nvSpPr>
        <p:spPr>
          <a:xfrm>
            <a:off x="6463262" y="311795"/>
            <a:ext cx="1706966" cy="426393"/>
          </a:xfrm>
          <a:prstGeom prst="rect">
            <a:avLst/>
          </a:prstGeom>
        </p:spPr>
        <p:txBody>
          <a:bodyPr rtlCol="0" anchor="b"/>
          <a:lstStyle>
            <a:lvl1pPr marL="0" indent="0" algn="ctr">
              <a:buNone/>
              <a:defRPr sz="1400" cap="all" spc="100" baseline="0">
                <a:solidFill>
                  <a:schemeClr val="bg1">
                    <a:lumMod val="50000"/>
                  </a:schemeClr>
                </a:solidFill>
                <a:latin typeface="+mj-lt"/>
              </a:defRPr>
            </a:lvl1pPr>
          </a:lstStyle>
          <a:p>
            <a:pPr lvl="0" rtl="0"/>
            <a:r>
              <a:rPr lang="it-IT" noProof="0"/>
              <a:t>Fai clic per aggiungere il nome</a:t>
            </a:r>
          </a:p>
        </p:txBody>
      </p:sp>
      <p:sp>
        <p:nvSpPr>
          <p:cNvPr id="42" name="Segnaposto testo 10">
            <a:extLst>
              <a:ext uri="{FF2B5EF4-FFF2-40B4-BE49-F238E27FC236}">
                <a16:creationId xmlns:a16="http://schemas.microsoft.com/office/drawing/2014/main" id="{CB13D4EF-593A-4D3C-9712-515EE5A358AC}"/>
              </a:ext>
            </a:extLst>
          </p:cNvPr>
          <p:cNvSpPr>
            <a:spLocks noGrp="1"/>
          </p:cNvSpPr>
          <p:nvPr>
            <p:ph type="body" sz="quarter" idx="20" hasCustomPrompt="1"/>
          </p:nvPr>
        </p:nvSpPr>
        <p:spPr>
          <a:xfrm>
            <a:off x="8026762" y="1774346"/>
            <a:ext cx="1929792" cy="426393"/>
          </a:xfrm>
          <a:prstGeom prst="rect">
            <a:avLst/>
          </a:prstGeom>
        </p:spPr>
        <p:txBody>
          <a:bodyPr rtlCol="0" anchor="ctr"/>
          <a:lstStyle>
            <a:lvl1pPr marL="0" indent="0" algn="ctr">
              <a:lnSpc>
                <a:spcPct val="80000"/>
              </a:lnSpc>
              <a:spcBef>
                <a:spcPts val="0"/>
              </a:spcBef>
              <a:buNone/>
              <a:defRPr sz="2000" cap="all" spc="100" baseline="0">
                <a:solidFill>
                  <a:schemeClr val="accent6">
                    <a:lumMod val="50000"/>
                  </a:schemeClr>
                </a:solidFill>
                <a:latin typeface="+mj-lt"/>
              </a:defRPr>
            </a:lvl1pPr>
          </a:lstStyle>
          <a:p>
            <a:pPr lvl="0" rtl="0"/>
            <a:r>
              <a:rPr lang="it-IT" noProof="0"/>
              <a:t>Fai clic per aggiungere il nome</a:t>
            </a:r>
          </a:p>
        </p:txBody>
      </p:sp>
      <p:sp>
        <p:nvSpPr>
          <p:cNvPr id="47" name="Segnaposto testo 10">
            <a:extLst>
              <a:ext uri="{FF2B5EF4-FFF2-40B4-BE49-F238E27FC236}">
                <a16:creationId xmlns:a16="http://schemas.microsoft.com/office/drawing/2014/main" id="{449D2BE7-8177-406D-94BB-001D561B5A89}"/>
              </a:ext>
            </a:extLst>
          </p:cNvPr>
          <p:cNvSpPr>
            <a:spLocks noGrp="1"/>
          </p:cNvSpPr>
          <p:nvPr>
            <p:ph type="body" sz="quarter" idx="25" hasCustomPrompt="1"/>
          </p:nvPr>
        </p:nvSpPr>
        <p:spPr>
          <a:xfrm>
            <a:off x="6083673" y="2261070"/>
            <a:ext cx="913553" cy="426393"/>
          </a:xfrm>
          <a:prstGeom prst="rect">
            <a:avLst/>
          </a:prstGeom>
        </p:spPr>
        <p:txBody>
          <a:bodyPr rtlCol="0" anchor="ctr"/>
          <a:lstStyle>
            <a:lvl1pPr marL="0" indent="0" algn="ctr">
              <a:buNone/>
              <a:defRPr sz="1600" cap="all" spc="100" baseline="0">
                <a:solidFill>
                  <a:schemeClr val="accent4">
                    <a:lumMod val="50000"/>
                  </a:schemeClr>
                </a:solidFill>
                <a:latin typeface="+mj-lt"/>
              </a:defRPr>
            </a:lvl1pPr>
          </a:lstStyle>
          <a:p>
            <a:pPr lvl="0" rtl="0"/>
            <a:r>
              <a:rPr lang="it-IT" noProof="0"/>
              <a:t>nome</a:t>
            </a:r>
          </a:p>
        </p:txBody>
      </p:sp>
      <p:sp>
        <p:nvSpPr>
          <p:cNvPr id="40" name="Segnaposto testo 10">
            <a:extLst>
              <a:ext uri="{FF2B5EF4-FFF2-40B4-BE49-F238E27FC236}">
                <a16:creationId xmlns:a16="http://schemas.microsoft.com/office/drawing/2014/main" id="{FD164278-C8C4-4514-8B3E-9505CB674743}"/>
              </a:ext>
            </a:extLst>
          </p:cNvPr>
          <p:cNvSpPr>
            <a:spLocks noGrp="1"/>
          </p:cNvSpPr>
          <p:nvPr>
            <p:ph type="body" sz="quarter" idx="18" hasCustomPrompt="1"/>
          </p:nvPr>
        </p:nvSpPr>
        <p:spPr>
          <a:xfrm>
            <a:off x="3149242" y="3061800"/>
            <a:ext cx="1706966" cy="426393"/>
          </a:xfrm>
          <a:prstGeom prst="rect">
            <a:avLst/>
          </a:prstGeom>
        </p:spPr>
        <p:txBody>
          <a:bodyPr rtlCol="0" anchor="t"/>
          <a:lstStyle>
            <a:lvl1pPr marL="0" indent="0" algn="r">
              <a:buNone/>
              <a:defRPr sz="1400" cap="all" spc="100" baseline="0">
                <a:solidFill>
                  <a:schemeClr val="bg1">
                    <a:lumMod val="50000"/>
                  </a:schemeClr>
                </a:solidFill>
                <a:latin typeface="+mj-lt"/>
              </a:defRPr>
            </a:lvl1pPr>
          </a:lstStyle>
          <a:p>
            <a:pPr lvl="0" rtl="0"/>
            <a:r>
              <a:rPr lang="it-IT" noProof="0"/>
              <a:t>Fai clic per aggiungere il nome</a:t>
            </a:r>
          </a:p>
        </p:txBody>
      </p:sp>
      <p:sp>
        <p:nvSpPr>
          <p:cNvPr id="41" name="Segnaposto testo 10">
            <a:extLst>
              <a:ext uri="{FF2B5EF4-FFF2-40B4-BE49-F238E27FC236}">
                <a16:creationId xmlns:a16="http://schemas.microsoft.com/office/drawing/2014/main" id="{45FF02C4-FA25-4AE4-B4EF-D106CDD0FEB4}"/>
              </a:ext>
            </a:extLst>
          </p:cNvPr>
          <p:cNvSpPr>
            <a:spLocks noGrp="1"/>
          </p:cNvSpPr>
          <p:nvPr>
            <p:ph type="body" sz="quarter" idx="19" hasCustomPrompt="1"/>
          </p:nvPr>
        </p:nvSpPr>
        <p:spPr>
          <a:xfrm>
            <a:off x="9795826" y="3061800"/>
            <a:ext cx="1706966" cy="426393"/>
          </a:xfrm>
          <a:prstGeom prst="rect">
            <a:avLst/>
          </a:prstGeom>
        </p:spPr>
        <p:txBody>
          <a:bodyPr rtlCol="0" anchor="t"/>
          <a:lstStyle>
            <a:lvl1pPr marL="0" indent="0" algn="l">
              <a:buNone/>
              <a:defRPr sz="1400" cap="all" spc="100" baseline="0">
                <a:solidFill>
                  <a:schemeClr val="bg1">
                    <a:lumMod val="50000"/>
                  </a:schemeClr>
                </a:solidFill>
                <a:latin typeface="+mj-lt"/>
              </a:defRPr>
            </a:lvl1pPr>
          </a:lstStyle>
          <a:p>
            <a:pPr lvl="0" rtl="0"/>
            <a:r>
              <a:rPr lang="it-IT" noProof="0"/>
              <a:t>Fai clic per aggiungere il nome</a:t>
            </a:r>
          </a:p>
        </p:txBody>
      </p:sp>
      <p:sp>
        <p:nvSpPr>
          <p:cNvPr id="45" name="Segnaposto testo 10">
            <a:extLst>
              <a:ext uri="{FF2B5EF4-FFF2-40B4-BE49-F238E27FC236}">
                <a16:creationId xmlns:a16="http://schemas.microsoft.com/office/drawing/2014/main" id="{2EA0BE42-73C1-43D0-9520-94265CBEE415}"/>
              </a:ext>
            </a:extLst>
          </p:cNvPr>
          <p:cNvSpPr>
            <a:spLocks noGrp="1"/>
          </p:cNvSpPr>
          <p:nvPr>
            <p:ph type="body" sz="quarter" idx="23" hasCustomPrompt="1"/>
          </p:nvPr>
        </p:nvSpPr>
        <p:spPr>
          <a:xfrm>
            <a:off x="7713450" y="3671475"/>
            <a:ext cx="913553" cy="426393"/>
          </a:xfrm>
          <a:prstGeom prst="rect">
            <a:avLst/>
          </a:prstGeom>
        </p:spPr>
        <p:txBody>
          <a:bodyPr rtlCol="0" anchor="ctr"/>
          <a:lstStyle>
            <a:lvl1pPr marL="0" indent="0" algn="ctr">
              <a:buNone/>
              <a:defRPr sz="1600" cap="all" spc="100" baseline="0">
                <a:solidFill>
                  <a:schemeClr val="bg2">
                    <a:lumMod val="50000"/>
                  </a:schemeClr>
                </a:solidFill>
                <a:latin typeface="+mj-lt"/>
              </a:defRPr>
            </a:lvl1pPr>
          </a:lstStyle>
          <a:p>
            <a:pPr lvl="0" rtl="0"/>
            <a:r>
              <a:rPr lang="it-IT" noProof="0"/>
              <a:t>nome</a:t>
            </a:r>
          </a:p>
        </p:txBody>
      </p:sp>
      <p:sp>
        <p:nvSpPr>
          <p:cNvPr id="43" name="Segnaposto testo 10">
            <a:extLst>
              <a:ext uri="{FF2B5EF4-FFF2-40B4-BE49-F238E27FC236}">
                <a16:creationId xmlns:a16="http://schemas.microsoft.com/office/drawing/2014/main" id="{4E23821A-CE37-4CA8-82BC-5731CBD7BC63}"/>
              </a:ext>
            </a:extLst>
          </p:cNvPr>
          <p:cNvSpPr>
            <a:spLocks noGrp="1"/>
          </p:cNvSpPr>
          <p:nvPr>
            <p:ph type="body" sz="quarter" idx="21" hasCustomPrompt="1"/>
          </p:nvPr>
        </p:nvSpPr>
        <p:spPr>
          <a:xfrm>
            <a:off x="4418984" y="4145197"/>
            <a:ext cx="913553" cy="426393"/>
          </a:xfrm>
          <a:prstGeom prst="rect">
            <a:avLst/>
          </a:prstGeom>
        </p:spPr>
        <p:txBody>
          <a:bodyPr rtlCol="0" anchor="ctr"/>
          <a:lstStyle>
            <a:lvl1pPr marL="0" indent="0" algn="ctr">
              <a:buNone/>
              <a:defRPr sz="1600" cap="all" spc="100" baseline="0">
                <a:solidFill>
                  <a:schemeClr val="accent1">
                    <a:lumMod val="75000"/>
                  </a:schemeClr>
                </a:solidFill>
                <a:latin typeface="+mj-lt"/>
              </a:defRPr>
            </a:lvl1pPr>
          </a:lstStyle>
          <a:p>
            <a:pPr lvl="0" rtl="0"/>
            <a:r>
              <a:rPr lang="it-IT" noProof="0"/>
              <a:t>nome</a:t>
            </a:r>
          </a:p>
        </p:txBody>
      </p:sp>
      <p:sp>
        <p:nvSpPr>
          <p:cNvPr id="44" name="Segnaposto testo 10">
            <a:extLst>
              <a:ext uri="{FF2B5EF4-FFF2-40B4-BE49-F238E27FC236}">
                <a16:creationId xmlns:a16="http://schemas.microsoft.com/office/drawing/2014/main" id="{83ED92E9-F268-4C1E-9440-F605C9EBD510}"/>
              </a:ext>
            </a:extLst>
          </p:cNvPr>
          <p:cNvSpPr>
            <a:spLocks noGrp="1"/>
          </p:cNvSpPr>
          <p:nvPr>
            <p:ph type="body" sz="quarter" idx="22" hasCustomPrompt="1"/>
          </p:nvPr>
        </p:nvSpPr>
        <p:spPr>
          <a:xfrm>
            <a:off x="5685509" y="4584197"/>
            <a:ext cx="913553" cy="426393"/>
          </a:xfrm>
          <a:prstGeom prst="rect">
            <a:avLst/>
          </a:prstGeom>
        </p:spPr>
        <p:txBody>
          <a:bodyPr rtlCol="0" anchor="ctr"/>
          <a:lstStyle>
            <a:lvl1pPr marL="0" indent="0" algn="ctr">
              <a:buNone/>
              <a:defRPr sz="1600" cap="all" spc="100" baseline="0">
                <a:solidFill>
                  <a:schemeClr val="accent1">
                    <a:lumMod val="50000"/>
                  </a:schemeClr>
                </a:solidFill>
                <a:latin typeface="+mj-lt"/>
              </a:defRPr>
            </a:lvl1pPr>
          </a:lstStyle>
          <a:p>
            <a:pPr lvl="0" rtl="0"/>
            <a:r>
              <a:rPr lang="it-IT" noProof="0"/>
              <a:t>nome</a:t>
            </a:r>
          </a:p>
        </p:txBody>
      </p:sp>
      <p:sp>
        <p:nvSpPr>
          <p:cNvPr id="46" name="Segnaposto testo 10">
            <a:extLst>
              <a:ext uri="{FF2B5EF4-FFF2-40B4-BE49-F238E27FC236}">
                <a16:creationId xmlns:a16="http://schemas.microsoft.com/office/drawing/2014/main" id="{B29F508B-CAFE-4871-8267-E5406A4D6C46}"/>
              </a:ext>
            </a:extLst>
          </p:cNvPr>
          <p:cNvSpPr>
            <a:spLocks noGrp="1"/>
          </p:cNvSpPr>
          <p:nvPr>
            <p:ph type="body" sz="quarter" idx="24" hasCustomPrompt="1"/>
          </p:nvPr>
        </p:nvSpPr>
        <p:spPr>
          <a:xfrm>
            <a:off x="9650168" y="4298971"/>
            <a:ext cx="913553" cy="426393"/>
          </a:xfrm>
          <a:prstGeom prst="rect">
            <a:avLst/>
          </a:prstGeom>
        </p:spPr>
        <p:txBody>
          <a:bodyPr rtlCol="0" anchor="ctr"/>
          <a:lstStyle>
            <a:lvl1pPr marL="0" indent="0" algn="ctr">
              <a:buNone/>
              <a:defRPr sz="1600" cap="all" spc="100" baseline="0">
                <a:solidFill>
                  <a:schemeClr val="bg2">
                    <a:lumMod val="75000"/>
                  </a:schemeClr>
                </a:solidFill>
                <a:latin typeface="+mj-lt"/>
              </a:defRPr>
            </a:lvl1pPr>
          </a:lstStyle>
          <a:p>
            <a:pPr lvl="0" rtl="0"/>
            <a:r>
              <a:rPr lang="it-IT" noProof="0"/>
              <a:t>nome</a:t>
            </a:r>
          </a:p>
        </p:txBody>
      </p:sp>
      <p:sp>
        <p:nvSpPr>
          <p:cNvPr id="39" name="Segnaposto testo 10">
            <a:extLst>
              <a:ext uri="{FF2B5EF4-FFF2-40B4-BE49-F238E27FC236}">
                <a16:creationId xmlns:a16="http://schemas.microsoft.com/office/drawing/2014/main" id="{C40D7D1C-3379-42CE-B3D7-A585CDECBD11}"/>
              </a:ext>
            </a:extLst>
          </p:cNvPr>
          <p:cNvSpPr>
            <a:spLocks noGrp="1"/>
          </p:cNvSpPr>
          <p:nvPr>
            <p:ph type="body" sz="quarter" idx="17" hasCustomPrompt="1"/>
          </p:nvPr>
        </p:nvSpPr>
        <p:spPr>
          <a:xfrm>
            <a:off x="6463261" y="5683895"/>
            <a:ext cx="1706966" cy="426393"/>
          </a:xfrm>
          <a:prstGeom prst="rect">
            <a:avLst/>
          </a:prstGeom>
        </p:spPr>
        <p:txBody>
          <a:bodyPr rtlCol="0" anchor="t"/>
          <a:lstStyle>
            <a:lvl1pPr marL="0" indent="0" algn="ctr">
              <a:buNone/>
              <a:defRPr sz="1400" cap="all" spc="100" baseline="0">
                <a:solidFill>
                  <a:schemeClr val="bg1">
                    <a:lumMod val="50000"/>
                  </a:schemeClr>
                </a:solidFill>
                <a:latin typeface="+mj-lt"/>
              </a:defRPr>
            </a:lvl1pPr>
          </a:lstStyle>
          <a:p>
            <a:pPr lvl="0" rtl="0"/>
            <a:r>
              <a:rPr lang="it-IT" noProof="0"/>
              <a:t>Fai clic per aggiungere il nome</a:t>
            </a:r>
          </a:p>
        </p:txBody>
      </p:sp>
      <p:sp>
        <p:nvSpPr>
          <p:cNvPr id="3" name="Segnaposto data 2">
            <a:extLst>
              <a:ext uri="{FF2B5EF4-FFF2-40B4-BE49-F238E27FC236}">
                <a16:creationId xmlns:a16="http://schemas.microsoft.com/office/drawing/2014/main" id="{35129BD8-DBDF-484C-89DD-80EDD7B827E7}"/>
              </a:ext>
            </a:extLst>
          </p:cNvPr>
          <p:cNvSpPr>
            <a:spLocks noGrp="1"/>
          </p:cNvSpPr>
          <p:nvPr>
            <p:ph type="dt" sz="half" idx="10"/>
          </p:nvPr>
        </p:nvSpPr>
        <p:spPr>
          <a:xfrm>
            <a:off x="838200" y="6356350"/>
            <a:ext cx="2743200" cy="365125"/>
          </a:xfrm>
          <a:prstGeom prst="rect">
            <a:avLst/>
          </a:prstGeom>
        </p:spPr>
        <p:txBody>
          <a:bodyPr rtlCol="0"/>
          <a:lstStyle>
            <a:lvl1pPr>
              <a:defRPr>
                <a:solidFill>
                  <a:schemeClr val="bg1"/>
                </a:solidFill>
              </a:defRPr>
            </a:lvl1pPr>
          </a:lstStyle>
          <a:p>
            <a:pPr rtl="0"/>
            <a:r>
              <a:rPr lang="it-IT" noProof="0"/>
              <a:t>20XX</a:t>
            </a:r>
          </a:p>
        </p:txBody>
      </p:sp>
      <p:sp>
        <p:nvSpPr>
          <p:cNvPr id="4" name="Segnaposto piè di pagina 3">
            <a:extLst>
              <a:ext uri="{FF2B5EF4-FFF2-40B4-BE49-F238E27FC236}">
                <a16:creationId xmlns:a16="http://schemas.microsoft.com/office/drawing/2014/main" id="{8CF621E8-9FBF-4DC8-AA1D-234C0A47D713}"/>
              </a:ext>
            </a:extLst>
          </p:cNvPr>
          <p:cNvSpPr>
            <a:spLocks noGrp="1"/>
          </p:cNvSpPr>
          <p:nvPr>
            <p:ph type="ftr" sz="quarter" idx="11"/>
          </p:nvPr>
        </p:nvSpPr>
        <p:spPr>
          <a:xfrm>
            <a:off x="4038600" y="6356350"/>
            <a:ext cx="4114800" cy="365125"/>
          </a:xfrm>
          <a:prstGeom prst="rect">
            <a:avLst/>
          </a:prstGeom>
        </p:spPr>
        <p:txBody>
          <a:bodyPr rtlCol="0"/>
          <a:lstStyle>
            <a:lvl1pPr>
              <a:defRPr>
                <a:solidFill>
                  <a:schemeClr val="bg1"/>
                </a:solidFill>
              </a:defRPr>
            </a:lvl1pPr>
          </a:lstStyle>
          <a:p>
            <a:pPr rtl="0"/>
            <a:r>
              <a:rPr lang="it-IT" noProof="0"/>
              <a:t>Presentazione</a:t>
            </a:r>
          </a:p>
        </p:txBody>
      </p:sp>
      <p:sp>
        <p:nvSpPr>
          <p:cNvPr id="5" name="Segnaposto numero diapositiva 4">
            <a:extLst>
              <a:ext uri="{FF2B5EF4-FFF2-40B4-BE49-F238E27FC236}">
                <a16:creationId xmlns:a16="http://schemas.microsoft.com/office/drawing/2014/main" id="{1C1D5819-A04D-4AB0-A144-E7BBA3400317}"/>
              </a:ext>
            </a:extLst>
          </p:cNvPr>
          <p:cNvSpPr>
            <a:spLocks noGrp="1"/>
          </p:cNvSpPr>
          <p:nvPr>
            <p:ph type="sldNum" sz="quarter" idx="12"/>
          </p:nvPr>
        </p:nvSpPr>
        <p:spPr>
          <a:xfrm>
            <a:off x="8610600" y="6356350"/>
            <a:ext cx="2743200" cy="365125"/>
          </a:xfrm>
          <a:prstGeom prst="rect">
            <a:avLst/>
          </a:prstGeom>
        </p:spPr>
        <p:txBody>
          <a:bodyPr rtlCol="0"/>
          <a:lstStyle>
            <a:lvl1pPr>
              <a:defRPr>
                <a:solidFill>
                  <a:schemeClr val="bg1"/>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31608472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trategia di crescit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8B3D21-9143-4E6D-87CD-82F00F7DC6FA}"/>
              </a:ext>
            </a:extLst>
          </p:cNvPr>
          <p:cNvSpPr>
            <a:spLocks noGrp="1"/>
          </p:cNvSpPr>
          <p:nvPr>
            <p:ph type="title" hasCustomPrompt="1"/>
          </p:nvPr>
        </p:nvSpPr>
        <p:spPr>
          <a:xfrm>
            <a:off x="827314" y="627486"/>
            <a:ext cx="5268686" cy="568896"/>
          </a:xfrm>
          <a:prstGeom prst="rect">
            <a:avLst/>
          </a:prstGeom>
        </p:spPr>
        <p:txBody>
          <a:bodyPr rtlCol="0" anchor="ctr"/>
          <a:lstStyle>
            <a:lvl1pPr>
              <a:defRPr sz="2400" cap="all" spc="100" baseline="0">
                <a:solidFill>
                  <a:schemeClr val="accent2"/>
                </a:solidFill>
              </a:defRPr>
            </a:lvl1pPr>
          </a:lstStyle>
          <a:p>
            <a:pPr rtl="0"/>
            <a:r>
              <a:rPr lang="it-IT" noProof="0"/>
              <a:t>Fare clic per inserire il titolo</a:t>
            </a:r>
          </a:p>
        </p:txBody>
      </p:sp>
      <p:sp>
        <p:nvSpPr>
          <p:cNvPr id="11" name="Segnaposto testo 10">
            <a:extLst>
              <a:ext uri="{FF2B5EF4-FFF2-40B4-BE49-F238E27FC236}">
                <a16:creationId xmlns:a16="http://schemas.microsoft.com/office/drawing/2014/main" id="{235C24E7-D67D-40AA-B6B1-AE47659E18EC}"/>
              </a:ext>
            </a:extLst>
          </p:cNvPr>
          <p:cNvSpPr>
            <a:spLocks noGrp="1"/>
          </p:cNvSpPr>
          <p:nvPr>
            <p:ph type="body" sz="quarter" idx="33" hasCustomPrompt="1"/>
          </p:nvPr>
        </p:nvSpPr>
        <p:spPr>
          <a:xfrm>
            <a:off x="820438" y="1011439"/>
            <a:ext cx="4989233" cy="568896"/>
          </a:xfrm>
          <a:prstGeom prst="rect">
            <a:avLst/>
          </a:prstGeom>
        </p:spPr>
        <p:txBody>
          <a:bodyPr rtlCol="0" anchor="ctr"/>
          <a:lstStyle>
            <a:lvl1pPr marL="0" indent="0" algn="l">
              <a:buNone/>
              <a:defRPr sz="2000" cap="none" spc="100" baseline="0">
                <a:solidFill>
                  <a:schemeClr val="accent2"/>
                </a:solidFill>
                <a:latin typeface="+mn-lt"/>
              </a:defRPr>
            </a:lvl1pPr>
          </a:lstStyle>
          <a:p>
            <a:pPr lvl="0" rtl="0"/>
            <a:r>
              <a:rPr lang="it-IT" noProof="0"/>
              <a:t>Fare clic per inserire il titolo</a:t>
            </a:r>
          </a:p>
        </p:txBody>
      </p:sp>
      <p:sp>
        <p:nvSpPr>
          <p:cNvPr id="19" name="Segnaposto testo 14">
            <a:extLst>
              <a:ext uri="{FF2B5EF4-FFF2-40B4-BE49-F238E27FC236}">
                <a16:creationId xmlns:a16="http://schemas.microsoft.com/office/drawing/2014/main" id="{A756E9B8-BA57-4251-A0E6-DDADC29D95B9}"/>
              </a:ext>
            </a:extLst>
          </p:cNvPr>
          <p:cNvSpPr>
            <a:spLocks noGrp="1"/>
          </p:cNvSpPr>
          <p:nvPr>
            <p:ph type="body" sz="quarter" idx="26" hasCustomPrompt="1"/>
          </p:nvPr>
        </p:nvSpPr>
        <p:spPr>
          <a:xfrm>
            <a:off x="920666" y="2044485"/>
            <a:ext cx="1584471" cy="1121230"/>
          </a:xfrm>
          <a:prstGeom prst="rect">
            <a:avLst/>
          </a:prstGeom>
          <a:ln w="28575">
            <a:solidFill>
              <a:schemeClr val="accent5">
                <a:lumMod val="50000"/>
              </a:schemeClr>
            </a:solidFill>
          </a:ln>
        </p:spPr>
        <p:txBody>
          <a:bodyPr lIns="182880" rIns="182880" rtlCol="0" anchor="ctr"/>
          <a:lstStyle>
            <a:lvl1pPr marL="0" indent="0" algn="ctr">
              <a:lnSpc>
                <a:spcPct val="100000"/>
              </a:lnSpc>
              <a:buNone/>
              <a:defRPr sz="2000" cap="all" spc="200" baseline="0">
                <a:solidFill>
                  <a:schemeClr val="accent5">
                    <a:lumMod val="50000"/>
                  </a:schemeClr>
                </a:solidFill>
                <a:latin typeface="+mj-lt"/>
              </a:defRPr>
            </a:lvl1pPr>
          </a:lstStyle>
          <a:p>
            <a:pPr lvl="0" rtl="0"/>
            <a:r>
              <a:rPr lang="it-IT" noProof="0"/>
              <a:t>Fai clic per aggiungere il nome</a:t>
            </a:r>
          </a:p>
        </p:txBody>
      </p:sp>
      <p:sp>
        <p:nvSpPr>
          <p:cNvPr id="20" name="Segnaposto testo 14">
            <a:extLst>
              <a:ext uri="{FF2B5EF4-FFF2-40B4-BE49-F238E27FC236}">
                <a16:creationId xmlns:a16="http://schemas.microsoft.com/office/drawing/2014/main" id="{C0B962B5-0EC7-48EC-A687-C206A69C56D6}"/>
              </a:ext>
            </a:extLst>
          </p:cNvPr>
          <p:cNvSpPr>
            <a:spLocks noGrp="1"/>
          </p:cNvSpPr>
          <p:nvPr>
            <p:ph type="body" sz="quarter" idx="13" hasCustomPrompt="1"/>
          </p:nvPr>
        </p:nvSpPr>
        <p:spPr>
          <a:xfrm>
            <a:off x="2727695" y="2044485"/>
            <a:ext cx="3081975" cy="1121230"/>
          </a:xfrm>
          <a:prstGeom prst="rect">
            <a:avLst/>
          </a:prstGeom>
        </p:spPr>
        <p:txBody>
          <a:bodyPr rtlCol="0" anchor="ctr"/>
          <a:lstStyle>
            <a:lvl1pPr marL="0" indent="0" algn="l">
              <a:lnSpc>
                <a:spcPct val="100000"/>
              </a:lnSpc>
              <a:spcBef>
                <a:spcPts val="0"/>
              </a:spcBef>
              <a:buNone/>
              <a:defRPr sz="1600" cap="none" spc="0" baseline="0">
                <a:solidFill>
                  <a:schemeClr val="tx1"/>
                </a:solidFill>
                <a:latin typeface="+mn-lt"/>
              </a:defRPr>
            </a:lvl1pPr>
          </a:lstStyle>
          <a:p>
            <a:pPr lvl="0" rtl="0"/>
            <a:r>
              <a:rPr lang="it-IT" noProof="0"/>
              <a:t>Fare clic per inserire il testo</a:t>
            </a:r>
          </a:p>
        </p:txBody>
      </p:sp>
      <p:sp>
        <p:nvSpPr>
          <p:cNvPr id="22" name="Segnaposto testo 14">
            <a:extLst>
              <a:ext uri="{FF2B5EF4-FFF2-40B4-BE49-F238E27FC236}">
                <a16:creationId xmlns:a16="http://schemas.microsoft.com/office/drawing/2014/main" id="{1314A100-8075-4D1D-995C-34F5838D58F2}"/>
              </a:ext>
            </a:extLst>
          </p:cNvPr>
          <p:cNvSpPr>
            <a:spLocks noGrp="1"/>
          </p:cNvSpPr>
          <p:nvPr>
            <p:ph type="body" sz="quarter" idx="34" hasCustomPrompt="1"/>
          </p:nvPr>
        </p:nvSpPr>
        <p:spPr>
          <a:xfrm>
            <a:off x="920666" y="3428263"/>
            <a:ext cx="1584471" cy="1121230"/>
          </a:xfrm>
          <a:prstGeom prst="rect">
            <a:avLst/>
          </a:prstGeom>
          <a:ln w="28575">
            <a:solidFill>
              <a:schemeClr val="accent5">
                <a:lumMod val="50000"/>
              </a:schemeClr>
            </a:solidFill>
          </a:ln>
        </p:spPr>
        <p:txBody>
          <a:bodyPr lIns="182880" rIns="182880" rtlCol="0" anchor="ctr"/>
          <a:lstStyle>
            <a:lvl1pPr marL="0" indent="0" algn="ctr">
              <a:lnSpc>
                <a:spcPct val="100000"/>
              </a:lnSpc>
              <a:buNone/>
              <a:defRPr sz="2000" cap="all" spc="200" baseline="0">
                <a:solidFill>
                  <a:schemeClr val="accent5">
                    <a:lumMod val="50000"/>
                  </a:schemeClr>
                </a:solidFill>
                <a:latin typeface="+mj-lt"/>
              </a:defRPr>
            </a:lvl1pPr>
          </a:lstStyle>
          <a:p>
            <a:pPr lvl="0" rtl="0"/>
            <a:r>
              <a:rPr lang="it-IT" noProof="0"/>
              <a:t>Fai clic per aggiungere il nome</a:t>
            </a:r>
          </a:p>
        </p:txBody>
      </p:sp>
      <p:sp>
        <p:nvSpPr>
          <p:cNvPr id="23" name="Segnaposto testo 14">
            <a:extLst>
              <a:ext uri="{FF2B5EF4-FFF2-40B4-BE49-F238E27FC236}">
                <a16:creationId xmlns:a16="http://schemas.microsoft.com/office/drawing/2014/main" id="{9C946523-4B92-4003-B43C-B01D972454F4}"/>
              </a:ext>
            </a:extLst>
          </p:cNvPr>
          <p:cNvSpPr>
            <a:spLocks noGrp="1"/>
          </p:cNvSpPr>
          <p:nvPr>
            <p:ph type="body" sz="quarter" idx="35" hasCustomPrompt="1"/>
          </p:nvPr>
        </p:nvSpPr>
        <p:spPr>
          <a:xfrm>
            <a:off x="2727695" y="3428263"/>
            <a:ext cx="3081975" cy="1121230"/>
          </a:xfrm>
          <a:prstGeom prst="rect">
            <a:avLst/>
          </a:prstGeom>
        </p:spPr>
        <p:txBody>
          <a:bodyPr rtlCol="0" anchor="ctr"/>
          <a:lstStyle>
            <a:lvl1pPr marL="0" indent="0" algn="l">
              <a:lnSpc>
                <a:spcPct val="100000"/>
              </a:lnSpc>
              <a:spcBef>
                <a:spcPts val="0"/>
              </a:spcBef>
              <a:buNone/>
              <a:defRPr sz="1600" cap="none" spc="0" baseline="0">
                <a:solidFill>
                  <a:schemeClr val="tx1"/>
                </a:solidFill>
                <a:latin typeface="+mn-lt"/>
              </a:defRPr>
            </a:lvl1pPr>
          </a:lstStyle>
          <a:p>
            <a:pPr lvl="0" rtl="0"/>
            <a:r>
              <a:rPr lang="it-IT" noProof="0"/>
              <a:t>Fare clic per inserire il testo</a:t>
            </a:r>
          </a:p>
        </p:txBody>
      </p:sp>
      <p:sp>
        <p:nvSpPr>
          <p:cNvPr id="25" name="Segnaposto testo 14">
            <a:extLst>
              <a:ext uri="{FF2B5EF4-FFF2-40B4-BE49-F238E27FC236}">
                <a16:creationId xmlns:a16="http://schemas.microsoft.com/office/drawing/2014/main" id="{F9BEEAAD-CC7F-427D-BCFF-1BBA5023ABE6}"/>
              </a:ext>
            </a:extLst>
          </p:cNvPr>
          <p:cNvSpPr>
            <a:spLocks noGrp="1"/>
          </p:cNvSpPr>
          <p:nvPr>
            <p:ph type="body" sz="quarter" idx="36" hasCustomPrompt="1"/>
          </p:nvPr>
        </p:nvSpPr>
        <p:spPr>
          <a:xfrm>
            <a:off x="920666" y="4812041"/>
            <a:ext cx="1584471" cy="1121230"/>
          </a:xfrm>
          <a:prstGeom prst="rect">
            <a:avLst/>
          </a:prstGeom>
          <a:ln w="28575">
            <a:solidFill>
              <a:schemeClr val="accent5">
                <a:lumMod val="50000"/>
              </a:schemeClr>
            </a:solidFill>
          </a:ln>
        </p:spPr>
        <p:txBody>
          <a:bodyPr lIns="182880" rIns="182880" rtlCol="0" anchor="ctr"/>
          <a:lstStyle>
            <a:lvl1pPr marL="0" indent="0" algn="ctr">
              <a:lnSpc>
                <a:spcPct val="100000"/>
              </a:lnSpc>
              <a:buNone/>
              <a:defRPr sz="2000" cap="all" spc="200" baseline="0">
                <a:solidFill>
                  <a:schemeClr val="accent5">
                    <a:lumMod val="50000"/>
                  </a:schemeClr>
                </a:solidFill>
                <a:latin typeface="+mj-lt"/>
              </a:defRPr>
            </a:lvl1pPr>
          </a:lstStyle>
          <a:p>
            <a:pPr lvl="0" rtl="0"/>
            <a:r>
              <a:rPr lang="it-IT" noProof="0"/>
              <a:t>Fai clic per aggiungere il nome</a:t>
            </a:r>
          </a:p>
        </p:txBody>
      </p:sp>
      <p:sp>
        <p:nvSpPr>
          <p:cNvPr id="26" name="Segnaposto testo 14">
            <a:extLst>
              <a:ext uri="{FF2B5EF4-FFF2-40B4-BE49-F238E27FC236}">
                <a16:creationId xmlns:a16="http://schemas.microsoft.com/office/drawing/2014/main" id="{B6693A35-4411-4FE2-82FD-5D30D8D62AF3}"/>
              </a:ext>
            </a:extLst>
          </p:cNvPr>
          <p:cNvSpPr>
            <a:spLocks noGrp="1"/>
          </p:cNvSpPr>
          <p:nvPr>
            <p:ph type="body" sz="quarter" idx="37" hasCustomPrompt="1"/>
          </p:nvPr>
        </p:nvSpPr>
        <p:spPr>
          <a:xfrm>
            <a:off x="2727695" y="4812041"/>
            <a:ext cx="3081975" cy="1121230"/>
          </a:xfrm>
          <a:prstGeom prst="rect">
            <a:avLst/>
          </a:prstGeom>
        </p:spPr>
        <p:txBody>
          <a:bodyPr rtlCol="0" anchor="ctr"/>
          <a:lstStyle>
            <a:lvl1pPr marL="0" indent="0" algn="l">
              <a:lnSpc>
                <a:spcPct val="100000"/>
              </a:lnSpc>
              <a:spcBef>
                <a:spcPts val="0"/>
              </a:spcBef>
              <a:buNone/>
              <a:defRPr sz="1600" cap="none" spc="0" baseline="0">
                <a:solidFill>
                  <a:schemeClr val="tx1"/>
                </a:solidFill>
                <a:latin typeface="+mn-lt"/>
              </a:defRPr>
            </a:lvl1pPr>
          </a:lstStyle>
          <a:p>
            <a:pPr lvl="0" rtl="0"/>
            <a:r>
              <a:rPr lang="it-IT" noProof="0"/>
              <a:t>Fare clic per inserire il testo</a:t>
            </a:r>
          </a:p>
        </p:txBody>
      </p:sp>
      <p:sp>
        <p:nvSpPr>
          <p:cNvPr id="17" name="Segnaposto data 3">
            <a:extLst>
              <a:ext uri="{FF2B5EF4-FFF2-40B4-BE49-F238E27FC236}">
                <a16:creationId xmlns:a16="http://schemas.microsoft.com/office/drawing/2014/main" id="{B658EBA7-4275-488A-B86F-67B70609FC99}"/>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sz="1200" spc="100" baseline="0">
                <a:solidFill>
                  <a:schemeClr val="bg2">
                    <a:lumMod val="50000"/>
                  </a:schemeClr>
                </a:solidFill>
                <a:effectLst/>
              </a:defRPr>
            </a:lvl1pPr>
          </a:lstStyle>
          <a:p>
            <a:pPr rtl="0"/>
            <a:r>
              <a:rPr lang="it-IT" noProof="0"/>
              <a:t>20XX</a:t>
            </a:r>
          </a:p>
        </p:txBody>
      </p:sp>
      <p:sp>
        <p:nvSpPr>
          <p:cNvPr id="27" name="Segnaposto piè di pagina 4">
            <a:extLst>
              <a:ext uri="{FF2B5EF4-FFF2-40B4-BE49-F238E27FC236}">
                <a16:creationId xmlns:a16="http://schemas.microsoft.com/office/drawing/2014/main" id="{A59824DA-522A-4135-800A-60F504928B2D}"/>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pPr rtl="0"/>
            <a:r>
              <a:rPr lang="it-IT" noProof="0"/>
              <a:t>Presentazione</a:t>
            </a:r>
          </a:p>
        </p:txBody>
      </p:sp>
      <p:sp>
        <p:nvSpPr>
          <p:cNvPr id="7" name="Segnaposto immagine 8">
            <a:extLst>
              <a:ext uri="{FF2B5EF4-FFF2-40B4-BE49-F238E27FC236}">
                <a16:creationId xmlns:a16="http://schemas.microsoft.com/office/drawing/2014/main" id="{93D3F372-68E2-486A-A105-748C2BB245A0}"/>
              </a:ext>
            </a:extLst>
          </p:cNvPr>
          <p:cNvSpPr>
            <a:spLocks noGrp="1"/>
          </p:cNvSpPr>
          <p:nvPr>
            <p:ph type="pic" sz="quarter" idx="14" hasCustomPrompt="1"/>
          </p:nvPr>
        </p:nvSpPr>
        <p:spPr>
          <a:xfrm>
            <a:off x="6683831" y="0"/>
            <a:ext cx="5508168" cy="6858000"/>
          </a:xfrm>
          <a:prstGeom prst="rect">
            <a:avLst/>
          </a:prstGeom>
        </p:spPr>
        <p:txBody>
          <a:bodyPr rtlCol="0"/>
          <a:lstStyle>
            <a:lvl1pPr marL="0" indent="0" algn="ctr">
              <a:buNone/>
              <a:defRPr/>
            </a:lvl1pPr>
          </a:lstStyle>
          <a:p>
            <a:pPr rtl="0"/>
            <a:r>
              <a:rPr lang="it-IT" noProof="0"/>
              <a:t>Fai clic per aggiungere una foto</a:t>
            </a:r>
          </a:p>
        </p:txBody>
      </p:sp>
      <p:sp>
        <p:nvSpPr>
          <p:cNvPr id="28" name="Segnaposto numero diapositiva 5">
            <a:extLst>
              <a:ext uri="{FF2B5EF4-FFF2-40B4-BE49-F238E27FC236}">
                <a16:creationId xmlns:a16="http://schemas.microsoft.com/office/drawing/2014/main" id="{8D667147-015B-4B04-886E-3451355DC70A}"/>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23712061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ndamento">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BB09C70A-0F34-4BEB-BABD-659A58DC489C}"/>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0" name="Titolo 9">
            <a:extLst>
              <a:ext uri="{FF2B5EF4-FFF2-40B4-BE49-F238E27FC236}">
                <a16:creationId xmlns:a16="http://schemas.microsoft.com/office/drawing/2014/main" id="{8F6663C8-5425-48D7-9E9D-F2B794222FA5}"/>
              </a:ext>
            </a:extLst>
          </p:cNvPr>
          <p:cNvSpPr>
            <a:spLocks noGrp="1"/>
          </p:cNvSpPr>
          <p:nvPr>
            <p:ph type="title" hasCustomPrompt="1"/>
          </p:nvPr>
        </p:nvSpPr>
        <p:spPr>
          <a:xfrm>
            <a:off x="4038600" y="599301"/>
            <a:ext cx="4114800" cy="607969"/>
          </a:xfrm>
          <a:prstGeom prst="rect">
            <a:avLst/>
          </a:prstGeom>
        </p:spPr>
        <p:txBody>
          <a:bodyPr rtlCol="0" anchor="ctr"/>
          <a:lstStyle>
            <a:lvl1pPr algn="ctr">
              <a:defRPr sz="2400" cap="all" spc="100" baseline="0">
                <a:solidFill>
                  <a:schemeClr val="tx2">
                    <a:lumMod val="75000"/>
                  </a:schemeClr>
                </a:solidFill>
              </a:defRPr>
            </a:lvl1pPr>
          </a:lstStyle>
          <a:p>
            <a:pPr rtl="0"/>
            <a:r>
              <a:rPr lang="it-IT" noProof="0"/>
              <a:t>FAI CLIC per aggiungere il titolo</a:t>
            </a:r>
          </a:p>
        </p:txBody>
      </p:sp>
      <p:sp>
        <p:nvSpPr>
          <p:cNvPr id="34" name="Segnaposto testo 10">
            <a:extLst>
              <a:ext uri="{FF2B5EF4-FFF2-40B4-BE49-F238E27FC236}">
                <a16:creationId xmlns:a16="http://schemas.microsoft.com/office/drawing/2014/main" id="{781F399C-8EA8-402F-B2A4-828B062584C2}"/>
              </a:ext>
            </a:extLst>
          </p:cNvPr>
          <p:cNvSpPr>
            <a:spLocks noGrp="1"/>
          </p:cNvSpPr>
          <p:nvPr>
            <p:ph type="body" sz="quarter" idx="33" hasCustomPrompt="1"/>
          </p:nvPr>
        </p:nvSpPr>
        <p:spPr>
          <a:xfrm>
            <a:off x="4362186" y="1011441"/>
            <a:ext cx="3467628" cy="568896"/>
          </a:xfrm>
          <a:prstGeom prst="rect">
            <a:avLst/>
          </a:prstGeom>
        </p:spPr>
        <p:txBody>
          <a:bodyPr rtlCol="0" anchor="ctr"/>
          <a:lstStyle>
            <a:lvl1pPr marL="0" indent="0" algn="ctr">
              <a:buNone/>
              <a:defRPr sz="2000" cap="none" spc="100" baseline="0">
                <a:solidFill>
                  <a:schemeClr val="tx2">
                    <a:lumMod val="75000"/>
                  </a:schemeClr>
                </a:solidFill>
                <a:latin typeface="+mn-lt"/>
              </a:defRPr>
            </a:lvl1pPr>
          </a:lstStyle>
          <a:p>
            <a:pPr lvl="0" rtl="0"/>
            <a:r>
              <a:rPr lang="it-IT" noProof="0"/>
              <a:t>Fare clic per inserire il titolo</a:t>
            </a:r>
          </a:p>
        </p:txBody>
      </p:sp>
      <p:sp>
        <p:nvSpPr>
          <p:cNvPr id="35" name="Segnaposto testo 10">
            <a:extLst>
              <a:ext uri="{FF2B5EF4-FFF2-40B4-BE49-F238E27FC236}">
                <a16:creationId xmlns:a16="http://schemas.microsoft.com/office/drawing/2014/main" id="{07DF62A2-2B04-4192-9858-1F4C30EFDA5B}"/>
              </a:ext>
            </a:extLst>
          </p:cNvPr>
          <p:cNvSpPr>
            <a:spLocks noGrp="1"/>
          </p:cNvSpPr>
          <p:nvPr>
            <p:ph type="body" sz="quarter" idx="34" hasCustomPrompt="1"/>
          </p:nvPr>
        </p:nvSpPr>
        <p:spPr>
          <a:xfrm>
            <a:off x="910838" y="2564313"/>
            <a:ext cx="4750631" cy="448769"/>
          </a:xfrm>
          <a:prstGeom prst="rect">
            <a:avLst/>
          </a:prstGeom>
        </p:spPr>
        <p:txBody>
          <a:bodyPr rtlCol="0"/>
          <a:lstStyle>
            <a:lvl1pPr marL="0" indent="0" algn="ctr">
              <a:buNone/>
              <a:defRPr sz="1800" cap="none" spc="200" baseline="0">
                <a:solidFill>
                  <a:schemeClr val="accent5">
                    <a:lumMod val="50000"/>
                  </a:schemeClr>
                </a:solidFill>
                <a:latin typeface="+mj-lt"/>
              </a:defRPr>
            </a:lvl1pPr>
          </a:lstStyle>
          <a:p>
            <a:pPr lvl="0" rtl="0"/>
            <a:r>
              <a:rPr lang="it-IT" noProof="0"/>
              <a:t>Fare clic per inserire il titolo</a:t>
            </a:r>
          </a:p>
        </p:txBody>
      </p:sp>
      <p:sp>
        <p:nvSpPr>
          <p:cNvPr id="11" name="Segnaposto testo 10">
            <a:extLst>
              <a:ext uri="{FF2B5EF4-FFF2-40B4-BE49-F238E27FC236}">
                <a16:creationId xmlns:a16="http://schemas.microsoft.com/office/drawing/2014/main" id="{910CB016-EEF8-4992-8F92-8FE3375CEB06}"/>
              </a:ext>
            </a:extLst>
          </p:cNvPr>
          <p:cNvSpPr>
            <a:spLocks noGrp="1"/>
          </p:cNvSpPr>
          <p:nvPr>
            <p:ph type="body" sz="quarter" idx="25" hasCustomPrompt="1"/>
          </p:nvPr>
        </p:nvSpPr>
        <p:spPr>
          <a:xfrm>
            <a:off x="7739877" y="2564313"/>
            <a:ext cx="3532840" cy="448769"/>
          </a:xfrm>
          <a:prstGeom prst="rect">
            <a:avLst/>
          </a:prstGeom>
        </p:spPr>
        <p:txBody>
          <a:bodyPr rtlCol="0"/>
          <a:lstStyle>
            <a:lvl1pPr marL="0" indent="0" algn="ctr">
              <a:buNone/>
              <a:defRPr sz="1800" cap="none" spc="200" baseline="0">
                <a:solidFill>
                  <a:schemeClr val="accent5">
                    <a:lumMod val="50000"/>
                  </a:schemeClr>
                </a:solidFill>
                <a:latin typeface="+mj-lt"/>
              </a:defRPr>
            </a:lvl1pPr>
          </a:lstStyle>
          <a:p>
            <a:pPr lvl="0" rtl="0"/>
            <a:r>
              <a:rPr lang="it-IT" noProof="0"/>
              <a:t>Fare clic per inserire il titolo</a:t>
            </a:r>
          </a:p>
        </p:txBody>
      </p:sp>
      <p:sp>
        <p:nvSpPr>
          <p:cNvPr id="30" name="Segnaposto contenuto 29">
            <a:extLst>
              <a:ext uri="{FF2B5EF4-FFF2-40B4-BE49-F238E27FC236}">
                <a16:creationId xmlns:a16="http://schemas.microsoft.com/office/drawing/2014/main" id="{E7176063-74EF-4FC1-A687-2F5900412F55}"/>
              </a:ext>
            </a:extLst>
          </p:cNvPr>
          <p:cNvSpPr>
            <a:spLocks noGrp="1"/>
          </p:cNvSpPr>
          <p:nvPr>
            <p:ph sz="quarter" idx="35" hasCustomPrompt="1"/>
          </p:nvPr>
        </p:nvSpPr>
        <p:spPr>
          <a:xfrm>
            <a:off x="911225" y="3187700"/>
            <a:ext cx="4749800" cy="2771775"/>
          </a:xfrm>
          <a:prstGeom prst="rect">
            <a:avLst/>
          </a:prstGeom>
        </p:spPr>
        <p:txBody>
          <a:bodyPr rtlCol="0"/>
          <a:lstStyle>
            <a:lvl1pPr marL="0" indent="0">
              <a:buNone/>
              <a:defRPr sz="1400" cap="all" baseline="0"/>
            </a:lvl1pPr>
            <a:lvl2pPr marL="457200" indent="0">
              <a:buNone/>
              <a:defRPr/>
            </a:lvl2pPr>
            <a:lvl3pPr marL="914400" indent="0">
              <a:buNone/>
              <a:defRPr/>
            </a:lvl3pPr>
            <a:lvl4pPr marL="1371600" indent="0">
              <a:buNone/>
              <a:defRPr/>
            </a:lvl4pPr>
            <a:lvl5pPr marL="1828800" indent="0">
              <a:buNone/>
              <a:defRPr/>
            </a:lvl5pPr>
          </a:lstStyle>
          <a:p>
            <a:pPr lvl="0" rtl="0"/>
            <a:r>
              <a:rPr lang="it-IT" noProof="0"/>
              <a:t>Fai clic per aggiungere contenuto</a:t>
            </a:r>
          </a:p>
        </p:txBody>
      </p:sp>
      <p:sp>
        <p:nvSpPr>
          <p:cNvPr id="37" name="Segnaposto contenuto 29">
            <a:extLst>
              <a:ext uri="{FF2B5EF4-FFF2-40B4-BE49-F238E27FC236}">
                <a16:creationId xmlns:a16="http://schemas.microsoft.com/office/drawing/2014/main" id="{1958214F-5F3C-4FBF-9DBD-97579EF4CF49}"/>
              </a:ext>
            </a:extLst>
          </p:cNvPr>
          <p:cNvSpPr>
            <a:spLocks noGrp="1"/>
          </p:cNvSpPr>
          <p:nvPr>
            <p:ph sz="quarter" idx="36" hasCustomPrompt="1"/>
          </p:nvPr>
        </p:nvSpPr>
        <p:spPr>
          <a:xfrm>
            <a:off x="7028164" y="3107442"/>
            <a:ext cx="4252612" cy="2882900"/>
          </a:xfrm>
          <a:prstGeom prst="rect">
            <a:avLst/>
          </a:prstGeom>
        </p:spPr>
        <p:txBody>
          <a:bodyPr rtlCol="0"/>
          <a:lstStyle>
            <a:lvl1pPr marL="0" indent="0">
              <a:buNone/>
              <a:defRPr sz="1400" cap="all" baseline="0"/>
            </a:lvl1pPr>
            <a:lvl2pPr marL="457200" indent="0">
              <a:buNone/>
              <a:defRPr/>
            </a:lvl2pPr>
            <a:lvl3pPr marL="914400" indent="0">
              <a:buNone/>
              <a:defRPr/>
            </a:lvl3pPr>
            <a:lvl4pPr marL="1371600" indent="0">
              <a:buNone/>
              <a:defRPr/>
            </a:lvl4pPr>
            <a:lvl5pPr marL="1828800" indent="0">
              <a:buNone/>
              <a:defRPr/>
            </a:lvl5pPr>
          </a:lstStyle>
          <a:p>
            <a:pPr lvl="0" rtl="0"/>
            <a:r>
              <a:rPr lang="it-IT" noProof="0"/>
              <a:t>Fai clic per aggiungere contenuto</a:t>
            </a:r>
          </a:p>
        </p:txBody>
      </p:sp>
      <p:sp>
        <p:nvSpPr>
          <p:cNvPr id="3" name="Segnaposto data 2">
            <a:extLst>
              <a:ext uri="{FF2B5EF4-FFF2-40B4-BE49-F238E27FC236}">
                <a16:creationId xmlns:a16="http://schemas.microsoft.com/office/drawing/2014/main" id="{39058ECB-2935-45B1-80F1-ED38302C2759}"/>
              </a:ext>
            </a:extLst>
          </p:cNvPr>
          <p:cNvSpPr>
            <a:spLocks noGrp="1"/>
          </p:cNvSpPr>
          <p:nvPr>
            <p:ph type="dt" sz="half" idx="10"/>
          </p:nvPr>
        </p:nvSpPr>
        <p:spPr>
          <a:xfrm>
            <a:off x="838200" y="6356350"/>
            <a:ext cx="2743200" cy="365125"/>
          </a:xfrm>
          <a:prstGeom prst="rect">
            <a:avLst/>
          </a:prstGeom>
        </p:spPr>
        <p:txBody>
          <a:bodyPr rtlCol="0"/>
          <a:lstStyle/>
          <a:p>
            <a:pPr rtl="0"/>
            <a:r>
              <a:rPr lang="it-IT" noProof="0"/>
              <a:t>20XX</a:t>
            </a:r>
          </a:p>
        </p:txBody>
      </p:sp>
      <p:sp>
        <p:nvSpPr>
          <p:cNvPr id="4" name="Segnaposto piè di pagina 3">
            <a:extLst>
              <a:ext uri="{FF2B5EF4-FFF2-40B4-BE49-F238E27FC236}">
                <a16:creationId xmlns:a16="http://schemas.microsoft.com/office/drawing/2014/main" id="{B8FC42CC-A62B-40E8-907A-F15D7C216F8A}"/>
              </a:ext>
            </a:extLst>
          </p:cNvPr>
          <p:cNvSpPr>
            <a:spLocks noGrp="1"/>
          </p:cNvSpPr>
          <p:nvPr>
            <p:ph type="ftr" sz="quarter" idx="11"/>
          </p:nvPr>
        </p:nvSpPr>
        <p:spPr>
          <a:xfrm>
            <a:off x="4038600" y="6356350"/>
            <a:ext cx="4114800" cy="365125"/>
          </a:xfrm>
          <a:prstGeom prst="rect">
            <a:avLst/>
          </a:prstGeom>
        </p:spPr>
        <p:txBody>
          <a:bodyPr rtlCol="0"/>
          <a:lstStyle/>
          <a:p>
            <a:pPr rtl="0"/>
            <a:r>
              <a:rPr lang="it-IT" noProof="0"/>
              <a:t>Presentazione</a:t>
            </a:r>
          </a:p>
        </p:txBody>
      </p:sp>
      <p:sp>
        <p:nvSpPr>
          <p:cNvPr id="5" name="Segnaposto numero diapositiva 4">
            <a:extLst>
              <a:ext uri="{FF2B5EF4-FFF2-40B4-BE49-F238E27FC236}">
                <a16:creationId xmlns:a16="http://schemas.microsoft.com/office/drawing/2014/main" id="{333E0735-85DE-48C3-8FE9-0754F9ABD6C1}"/>
              </a:ext>
            </a:extLst>
          </p:cNvPr>
          <p:cNvSpPr>
            <a:spLocks noGrp="1"/>
          </p:cNvSpPr>
          <p:nvPr>
            <p:ph type="sldNum" sz="quarter" idx="12"/>
          </p:nvPr>
        </p:nvSpPr>
        <p:spPr>
          <a:xfrm>
            <a:off x="8610600" y="6356350"/>
            <a:ext cx="2743200" cy="365125"/>
          </a:xfrm>
          <a:prstGeom prst="rect">
            <a:avLst/>
          </a:prstGeom>
        </p:spPr>
        <p:txBody>
          <a:bodyPr rtlCol="0"/>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78116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ano d'azione biennale">
    <p:spTree>
      <p:nvGrpSpPr>
        <p:cNvPr id="1" name=""/>
        <p:cNvGrpSpPr/>
        <p:nvPr/>
      </p:nvGrpSpPr>
      <p:grpSpPr>
        <a:xfrm>
          <a:off x="0" y="0"/>
          <a:ext cx="0" cy="0"/>
          <a:chOff x="0" y="0"/>
          <a:chExt cx="0" cy="0"/>
        </a:xfrm>
      </p:grpSpPr>
      <p:grpSp>
        <p:nvGrpSpPr>
          <p:cNvPr id="3" name="Gruppo 2">
            <a:extLst>
              <a:ext uri="{FF2B5EF4-FFF2-40B4-BE49-F238E27FC236}">
                <a16:creationId xmlns:a16="http://schemas.microsoft.com/office/drawing/2014/main" id="{1A378E50-94EF-4230-91B3-4CDA4804D460}"/>
              </a:ext>
              <a:ext uri="{C183D7F6-B498-43B3-948B-1728B52AA6E4}">
                <adec:decorative xmlns:adec="http://schemas.microsoft.com/office/drawing/2017/decorative" val="1"/>
              </a:ext>
            </a:extLst>
          </p:cNvPr>
          <p:cNvGrpSpPr/>
          <p:nvPr userDrawn="1"/>
        </p:nvGrpSpPr>
        <p:grpSpPr>
          <a:xfrm>
            <a:off x="2749477" y="4411918"/>
            <a:ext cx="7895340" cy="344415"/>
            <a:chOff x="2749477" y="4411918"/>
            <a:chExt cx="7895340" cy="344415"/>
          </a:xfrm>
        </p:grpSpPr>
        <p:cxnSp>
          <p:nvCxnSpPr>
            <p:cNvPr id="102" name="Connettore diritto 101">
              <a:extLst>
                <a:ext uri="{FF2B5EF4-FFF2-40B4-BE49-F238E27FC236}">
                  <a16:creationId xmlns:a16="http://schemas.microsoft.com/office/drawing/2014/main" id="{3FDF687F-1594-4839-AA46-5DACB2E040FA}"/>
                </a:ext>
                <a:ext uri="{C183D7F6-B498-43B3-948B-1728B52AA6E4}">
                  <adec:decorative xmlns:adec="http://schemas.microsoft.com/office/drawing/2017/decorative" val="1"/>
                </a:ext>
              </a:extLst>
            </p:cNvPr>
            <p:cNvCxnSpPr>
              <a:cxnSpLocks/>
            </p:cNvCxnSpPr>
            <p:nvPr/>
          </p:nvCxnSpPr>
          <p:spPr>
            <a:xfrm flipH="1">
              <a:off x="2749477"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 name="Connettore diritto 102">
              <a:extLst>
                <a:ext uri="{FF2B5EF4-FFF2-40B4-BE49-F238E27FC236}">
                  <a16:creationId xmlns:a16="http://schemas.microsoft.com/office/drawing/2014/main" id="{EAD917A9-665D-46F4-8911-E2881838B6E6}"/>
                </a:ext>
                <a:ext uri="{C183D7F6-B498-43B3-948B-1728B52AA6E4}">
                  <adec:decorative xmlns:adec="http://schemas.microsoft.com/office/drawing/2017/decorative" val="1"/>
                </a:ext>
              </a:extLst>
            </p:cNvPr>
            <p:cNvCxnSpPr>
              <a:cxnSpLocks/>
            </p:cNvCxnSpPr>
            <p:nvPr/>
          </p:nvCxnSpPr>
          <p:spPr>
            <a:xfrm flipH="1">
              <a:off x="6699668"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 name="Connettore diritto 103">
              <a:extLst>
                <a:ext uri="{FF2B5EF4-FFF2-40B4-BE49-F238E27FC236}">
                  <a16:creationId xmlns:a16="http://schemas.microsoft.com/office/drawing/2014/main" id="{37D52265-C77D-45A6-96A5-2656848A3117}"/>
                </a:ext>
                <a:ext uri="{C183D7F6-B498-43B3-948B-1728B52AA6E4}">
                  <adec:decorative xmlns:adec="http://schemas.microsoft.com/office/drawing/2017/decorative" val="1"/>
                </a:ext>
              </a:extLst>
            </p:cNvPr>
            <p:cNvCxnSpPr>
              <a:cxnSpLocks/>
            </p:cNvCxnSpPr>
            <p:nvPr/>
          </p:nvCxnSpPr>
          <p:spPr>
            <a:xfrm flipH="1">
              <a:off x="10643557"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 name="Gruppo 1">
            <a:extLst>
              <a:ext uri="{FF2B5EF4-FFF2-40B4-BE49-F238E27FC236}">
                <a16:creationId xmlns:a16="http://schemas.microsoft.com/office/drawing/2014/main" id="{4075B284-B3F9-49E3-A5BC-FBFD2C706C3D}"/>
              </a:ext>
              <a:ext uri="{C183D7F6-B498-43B3-948B-1728B52AA6E4}">
                <adec:decorative xmlns:adec="http://schemas.microsoft.com/office/drawing/2017/decorative" val="1"/>
              </a:ext>
            </a:extLst>
          </p:cNvPr>
          <p:cNvGrpSpPr/>
          <p:nvPr userDrawn="1"/>
        </p:nvGrpSpPr>
        <p:grpSpPr>
          <a:xfrm>
            <a:off x="2750737" y="2675138"/>
            <a:ext cx="6313957" cy="344415"/>
            <a:chOff x="2750737" y="2675138"/>
            <a:chExt cx="6313957" cy="344415"/>
          </a:xfrm>
        </p:grpSpPr>
        <p:cxnSp>
          <p:nvCxnSpPr>
            <p:cNvPr id="148" name="Connettore diritto 147">
              <a:extLst>
                <a:ext uri="{FF2B5EF4-FFF2-40B4-BE49-F238E27FC236}">
                  <a16:creationId xmlns:a16="http://schemas.microsoft.com/office/drawing/2014/main" id="{1D75FFD8-965E-47C7-B05F-A941B5164AB4}"/>
                </a:ext>
                <a:ext uri="{C183D7F6-B498-43B3-948B-1728B52AA6E4}">
                  <adec:decorative xmlns:adec="http://schemas.microsoft.com/office/drawing/2017/decorative" val="1"/>
                </a:ext>
              </a:extLst>
            </p:cNvPr>
            <p:cNvCxnSpPr>
              <a:cxnSpLocks/>
            </p:cNvCxnSpPr>
            <p:nvPr userDrawn="1"/>
          </p:nvCxnSpPr>
          <p:spPr>
            <a:xfrm flipH="1">
              <a:off x="2750737"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0" name="Connettore diritto 149">
              <a:extLst>
                <a:ext uri="{FF2B5EF4-FFF2-40B4-BE49-F238E27FC236}">
                  <a16:creationId xmlns:a16="http://schemas.microsoft.com/office/drawing/2014/main" id="{ABDDFF1A-AABD-4DA5-9811-02C4149132AF}"/>
                </a:ext>
                <a:ext uri="{C183D7F6-B498-43B3-948B-1728B52AA6E4}">
                  <adec:decorative xmlns:adec="http://schemas.microsoft.com/office/drawing/2017/decorative" val="1"/>
                </a:ext>
              </a:extLst>
            </p:cNvPr>
            <p:cNvCxnSpPr>
              <a:cxnSpLocks/>
            </p:cNvCxnSpPr>
            <p:nvPr userDrawn="1"/>
          </p:nvCxnSpPr>
          <p:spPr>
            <a:xfrm flipH="1">
              <a:off x="5116887"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2" name="Connettore diritto 151">
              <a:extLst>
                <a:ext uri="{FF2B5EF4-FFF2-40B4-BE49-F238E27FC236}">
                  <a16:creationId xmlns:a16="http://schemas.microsoft.com/office/drawing/2014/main" id="{7862A0FB-DDED-42C5-B28D-D466080F4637}"/>
                </a:ext>
                <a:ext uri="{C183D7F6-B498-43B3-948B-1728B52AA6E4}">
                  <adec:decorative xmlns:adec="http://schemas.microsoft.com/office/drawing/2017/decorative" val="1"/>
                </a:ext>
              </a:extLst>
            </p:cNvPr>
            <p:cNvCxnSpPr>
              <a:cxnSpLocks/>
            </p:cNvCxnSpPr>
            <p:nvPr userDrawn="1"/>
          </p:nvCxnSpPr>
          <p:spPr>
            <a:xfrm flipH="1">
              <a:off x="9063434"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 name="Titolo 3">
            <a:extLst>
              <a:ext uri="{FF2B5EF4-FFF2-40B4-BE49-F238E27FC236}">
                <a16:creationId xmlns:a16="http://schemas.microsoft.com/office/drawing/2014/main" id="{7CD073CE-AA33-40C2-9636-3F5C236050F4}"/>
              </a:ext>
            </a:extLst>
          </p:cNvPr>
          <p:cNvSpPr>
            <a:spLocks noGrp="1"/>
          </p:cNvSpPr>
          <p:nvPr>
            <p:ph type="title" hasCustomPrompt="1"/>
          </p:nvPr>
        </p:nvSpPr>
        <p:spPr>
          <a:xfrm>
            <a:off x="4292241" y="693422"/>
            <a:ext cx="3607518" cy="633402"/>
          </a:xfrm>
          <a:prstGeom prst="rect">
            <a:avLst/>
          </a:prstGeom>
          <a:ln w="28575">
            <a:solidFill>
              <a:schemeClr val="accent2"/>
            </a:solidFill>
          </a:ln>
        </p:spPr>
        <p:txBody>
          <a:bodyPr rtlCol="0" anchor="ctr"/>
          <a:lstStyle>
            <a:lvl1pPr algn="ctr">
              <a:defRPr sz="2400" cap="all" spc="100" baseline="0">
                <a:solidFill>
                  <a:schemeClr val="tx2"/>
                </a:solidFill>
              </a:defRPr>
            </a:lvl1pPr>
          </a:lstStyle>
          <a:p>
            <a:pPr rtl="0"/>
            <a:r>
              <a:rPr lang="it-IT" noProof="0"/>
              <a:t>Fare clic per inserire il titolo</a:t>
            </a:r>
          </a:p>
        </p:txBody>
      </p:sp>
      <p:sp>
        <p:nvSpPr>
          <p:cNvPr id="58" name="Segnaposto testo 14">
            <a:extLst>
              <a:ext uri="{FF2B5EF4-FFF2-40B4-BE49-F238E27FC236}">
                <a16:creationId xmlns:a16="http://schemas.microsoft.com/office/drawing/2014/main" id="{FC053B39-4BE6-44B3-8D93-ED230B1611A4}"/>
              </a:ext>
            </a:extLst>
          </p:cNvPr>
          <p:cNvSpPr>
            <a:spLocks noGrp="1"/>
          </p:cNvSpPr>
          <p:nvPr>
            <p:ph type="body" sz="quarter" idx="43" hasCustomPrompt="1"/>
          </p:nvPr>
        </p:nvSpPr>
        <p:spPr>
          <a:xfrm>
            <a:off x="2029367" y="2200550"/>
            <a:ext cx="1440088" cy="469597"/>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it-IT" noProof="0"/>
              <a:t>Fare clic per inserire il testo</a:t>
            </a:r>
          </a:p>
        </p:txBody>
      </p:sp>
      <p:sp>
        <p:nvSpPr>
          <p:cNvPr id="59" name="Segnaposto testo 14">
            <a:extLst>
              <a:ext uri="{FF2B5EF4-FFF2-40B4-BE49-F238E27FC236}">
                <a16:creationId xmlns:a16="http://schemas.microsoft.com/office/drawing/2014/main" id="{95F74BD3-C751-4644-9E0D-36D890A69E6E}"/>
              </a:ext>
            </a:extLst>
          </p:cNvPr>
          <p:cNvSpPr>
            <a:spLocks noGrp="1"/>
          </p:cNvSpPr>
          <p:nvPr>
            <p:ph type="body" sz="quarter" idx="44" hasCustomPrompt="1"/>
          </p:nvPr>
        </p:nvSpPr>
        <p:spPr>
          <a:xfrm>
            <a:off x="4397612" y="2200550"/>
            <a:ext cx="1440088" cy="469597"/>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it-IT" noProof="0"/>
              <a:t>Fare clic per inserire il testo</a:t>
            </a:r>
          </a:p>
        </p:txBody>
      </p:sp>
      <p:sp>
        <p:nvSpPr>
          <p:cNvPr id="60" name="Segnaposto testo 14">
            <a:extLst>
              <a:ext uri="{FF2B5EF4-FFF2-40B4-BE49-F238E27FC236}">
                <a16:creationId xmlns:a16="http://schemas.microsoft.com/office/drawing/2014/main" id="{3D5CF2BE-8C0B-408F-AEEB-45E3B588305D}"/>
              </a:ext>
            </a:extLst>
          </p:cNvPr>
          <p:cNvSpPr>
            <a:spLocks noGrp="1"/>
          </p:cNvSpPr>
          <p:nvPr>
            <p:ph type="body" sz="quarter" idx="45" hasCustomPrompt="1"/>
          </p:nvPr>
        </p:nvSpPr>
        <p:spPr>
          <a:xfrm>
            <a:off x="8344687" y="2200550"/>
            <a:ext cx="1440088" cy="469597"/>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it-IT" noProof="0"/>
              <a:t>Fare clic per inserire il testo</a:t>
            </a:r>
          </a:p>
        </p:txBody>
      </p:sp>
      <p:sp>
        <p:nvSpPr>
          <p:cNvPr id="56" name="Segnaposto testo 14">
            <a:extLst>
              <a:ext uri="{FF2B5EF4-FFF2-40B4-BE49-F238E27FC236}">
                <a16:creationId xmlns:a16="http://schemas.microsoft.com/office/drawing/2014/main" id="{4A07D9B0-4F06-4D69-B211-37FC634E5084}"/>
              </a:ext>
            </a:extLst>
          </p:cNvPr>
          <p:cNvSpPr>
            <a:spLocks noGrp="1"/>
          </p:cNvSpPr>
          <p:nvPr>
            <p:ph type="body" sz="quarter" idx="41" hasCustomPrompt="1"/>
          </p:nvPr>
        </p:nvSpPr>
        <p:spPr>
          <a:xfrm>
            <a:off x="696804" y="2739533"/>
            <a:ext cx="1021001" cy="501726"/>
          </a:xfrm>
          <a:prstGeom prst="rect">
            <a:avLst/>
          </a:prstGeom>
        </p:spPr>
        <p:txBody>
          <a:bodyPr rtlCol="0" anchor="ctr"/>
          <a:lstStyle>
            <a:lvl1pPr marL="0" indent="0" algn="ctr">
              <a:buNone/>
              <a:defRPr sz="2000" cap="none" spc="100" baseline="0">
                <a:solidFill>
                  <a:schemeClr val="accent5">
                    <a:lumMod val="50000"/>
                  </a:schemeClr>
                </a:solidFill>
                <a:latin typeface="+mj-lt"/>
              </a:defRPr>
            </a:lvl1pPr>
          </a:lstStyle>
          <a:p>
            <a:pPr lvl="0" rtl="0"/>
            <a:r>
              <a:rPr lang="it-IT" noProof="0"/>
              <a:t>Aggiungi l'anno</a:t>
            </a:r>
          </a:p>
        </p:txBody>
      </p:sp>
      <p:sp>
        <p:nvSpPr>
          <p:cNvPr id="20" name="Segnaposto testo 14">
            <a:extLst>
              <a:ext uri="{FF2B5EF4-FFF2-40B4-BE49-F238E27FC236}">
                <a16:creationId xmlns:a16="http://schemas.microsoft.com/office/drawing/2014/main" id="{E36FDE7A-7F96-4A7E-AB4F-DBCEFD81C3BA}"/>
              </a:ext>
            </a:extLst>
          </p:cNvPr>
          <p:cNvSpPr>
            <a:spLocks noGrp="1"/>
          </p:cNvSpPr>
          <p:nvPr>
            <p:ph type="body" sz="quarter" idx="17" hasCustomPrompt="1"/>
          </p:nvPr>
        </p:nvSpPr>
        <p:spPr>
          <a:xfrm>
            <a:off x="1712346"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1" name="Segnaposto testo 14">
            <a:extLst>
              <a:ext uri="{FF2B5EF4-FFF2-40B4-BE49-F238E27FC236}">
                <a16:creationId xmlns:a16="http://schemas.microsoft.com/office/drawing/2014/main" id="{C3C9C771-CEBA-46FF-9941-0F82E4028CC4}"/>
              </a:ext>
            </a:extLst>
          </p:cNvPr>
          <p:cNvSpPr>
            <a:spLocks noGrp="1"/>
          </p:cNvSpPr>
          <p:nvPr>
            <p:ph type="body" sz="quarter" idx="18" hasCustomPrompt="1"/>
          </p:nvPr>
        </p:nvSpPr>
        <p:spPr>
          <a:xfrm>
            <a:off x="2501761"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2" name="Segnaposto testo 14">
            <a:extLst>
              <a:ext uri="{FF2B5EF4-FFF2-40B4-BE49-F238E27FC236}">
                <a16:creationId xmlns:a16="http://schemas.microsoft.com/office/drawing/2014/main" id="{945F6154-355B-4195-8155-1E8C079CDEE2}"/>
              </a:ext>
            </a:extLst>
          </p:cNvPr>
          <p:cNvSpPr>
            <a:spLocks noGrp="1"/>
          </p:cNvSpPr>
          <p:nvPr>
            <p:ph type="body" sz="quarter" idx="19" hasCustomPrompt="1"/>
          </p:nvPr>
        </p:nvSpPr>
        <p:spPr>
          <a:xfrm>
            <a:off x="3291176"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3" name="Segnaposto testo 14">
            <a:extLst>
              <a:ext uri="{FF2B5EF4-FFF2-40B4-BE49-F238E27FC236}">
                <a16:creationId xmlns:a16="http://schemas.microsoft.com/office/drawing/2014/main" id="{B8E228D5-C0F1-4215-8880-B28856B6F77B}"/>
              </a:ext>
            </a:extLst>
          </p:cNvPr>
          <p:cNvSpPr>
            <a:spLocks noGrp="1"/>
          </p:cNvSpPr>
          <p:nvPr>
            <p:ph type="body" sz="quarter" idx="20" hasCustomPrompt="1"/>
          </p:nvPr>
        </p:nvSpPr>
        <p:spPr>
          <a:xfrm>
            <a:off x="4080591"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4" name="Segnaposto testo 14">
            <a:extLst>
              <a:ext uri="{FF2B5EF4-FFF2-40B4-BE49-F238E27FC236}">
                <a16:creationId xmlns:a16="http://schemas.microsoft.com/office/drawing/2014/main" id="{5568E40A-0330-4C80-9F64-FB6C4B7CC11D}"/>
              </a:ext>
            </a:extLst>
          </p:cNvPr>
          <p:cNvSpPr>
            <a:spLocks noGrp="1"/>
          </p:cNvSpPr>
          <p:nvPr>
            <p:ph type="body" sz="quarter" idx="21" hasCustomPrompt="1"/>
          </p:nvPr>
        </p:nvSpPr>
        <p:spPr>
          <a:xfrm>
            <a:off x="4810807" y="3170170"/>
            <a:ext cx="61531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5" name="Segnaposto testo 14">
            <a:extLst>
              <a:ext uri="{FF2B5EF4-FFF2-40B4-BE49-F238E27FC236}">
                <a16:creationId xmlns:a16="http://schemas.microsoft.com/office/drawing/2014/main" id="{EC8A3FD2-F6F6-40A0-89E1-7769CBB8D4BB}"/>
              </a:ext>
            </a:extLst>
          </p:cNvPr>
          <p:cNvSpPr>
            <a:spLocks noGrp="1"/>
          </p:cNvSpPr>
          <p:nvPr>
            <p:ph type="body" sz="quarter" idx="22" hasCustomPrompt="1"/>
          </p:nvPr>
        </p:nvSpPr>
        <p:spPr>
          <a:xfrm>
            <a:off x="5659421"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6" name="Segnaposto testo 14">
            <a:extLst>
              <a:ext uri="{FF2B5EF4-FFF2-40B4-BE49-F238E27FC236}">
                <a16:creationId xmlns:a16="http://schemas.microsoft.com/office/drawing/2014/main" id="{A882D901-8E7C-431B-B6E9-14C8BD5B22C0}"/>
              </a:ext>
            </a:extLst>
          </p:cNvPr>
          <p:cNvSpPr>
            <a:spLocks noGrp="1"/>
          </p:cNvSpPr>
          <p:nvPr>
            <p:ph type="body" sz="quarter" idx="23" hasCustomPrompt="1"/>
          </p:nvPr>
        </p:nvSpPr>
        <p:spPr>
          <a:xfrm>
            <a:off x="6448836"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7" name="Segnaposto testo 14">
            <a:extLst>
              <a:ext uri="{FF2B5EF4-FFF2-40B4-BE49-F238E27FC236}">
                <a16:creationId xmlns:a16="http://schemas.microsoft.com/office/drawing/2014/main" id="{2051E2EF-F729-4B79-8CD4-C0D60EE9AD08}"/>
              </a:ext>
            </a:extLst>
          </p:cNvPr>
          <p:cNvSpPr>
            <a:spLocks noGrp="1"/>
          </p:cNvSpPr>
          <p:nvPr>
            <p:ph type="body" sz="quarter" idx="24" hasCustomPrompt="1"/>
          </p:nvPr>
        </p:nvSpPr>
        <p:spPr>
          <a:xfrm>
            <a:off x="7238251"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8" name="Segnaposto testo 14">
            <a:extLst>
              <a:ext uri="{FF2B5EF4-FFF2-40B4-BE49-F238E27FC236}">
                <a16:creationId xmlns:a16="http://schemas.microsoft.com/office/drawing/2014/main" id="{A8A6BF26-67C7-4AFD-82B4-5F8831E6276B}"/>
              </a:ext>
            </a:extLst>
          </p:cNvPr>
          <p:cNvSpPr>
            <a:spLocks noGrp="1"/>
          </p:cNvSpPr>
          <p:nvPr>
            <p:ph type="body" sz="quarter" idx="25" hasCustomPrompt="1"/>
          </p:nvPr>
        </p:nvSpPr>
        <p:spPr>
          <a:xfrm>
            <a:off x="8027666"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29" name="Segnaposto testo 14">
            <a:extLst>
              <a:ext uri="{FF2B5EF4-FFF2-40B4-BE49-F238E27FC236}">
                <a16:creationId xmlns:a16="http://schemas.microsoft.com/office/drawing/2014/main" id="{9D579002-8C14-4A35-90BB-43E508420D98}"/>
              </a:ext>
            </a:extLst>
          </p:cNvPr>
          <p:cNvSpPr>
            <a:spLocks noGrp="1"/>
          </p:cNvSpPr>
          <p:nvPr>
            <p:ph type="body" sz="quarter" idx="26" hasCustomPrompt="1"/>
          </p:nvPr>
        </p:nvSpPr>
        <p:spPr>
          <a:xfrm>
            <a:off x="8817081"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0" name="Segnaposto testo 14">
            <a:extLst>
              <a:ext uri="{FF2B5EF4-FFF2-40B4-BE49-F238E27FC236}">
                <a16:creationId xmlns:a16="http://schemas.microsoft.com/office/drawing/2014/main" id="{AA2D386B-15E3-4543-8D79-5B890CB60E7F}"/>
              </a:ext>
            </a:extLst>
          </p:cNvPr>
          <p:cNvSpPr>
            <a:spLocks noGrp="1"/>
          </p:cNvSpPr>
          <p:nvPr>
            <p:ph type="body" sz="quarter" idx="27" hasCustomPrompt="1"/>
          </p:nvPr>
        </p:nvSpPr>
        <p:spPr>
          <a:xfrm>
            <a:off x="9606496"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1" name="Segnaposto testo 14">
            <a:extLst>
              <a:ext uri="{FF2B5EF4-FFF2-40B4-BE49-F238E27FC236}">
                <a16:creationId xmlns:a16="http://schemas.microsoft.com/office/drawing/2014/main" id="{D1BBCCCB-0A70-4CE2-AC23-DC53C20096BA}"/>
              </a:ext>
            </a:extLst>
          </p:cNvPr>
          <p:cNvSpPr>
            <a:spLocks noGrp="1"/>
          </p:cNvSpPr>
          <p:nvPr>
            <p:ph type="body" sz="quarter" idx="28" hasCustomPrompt="1"/>
          </p:nvPr>
        </p:nvSpPr>
        <p:spPr>
          <a:xfrm>
            <a:off x="10395907" y="317017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61" name="Segnaposto testo 14">
            <a:extLst>
              <a:ext uri="{FF2B5EF4-FFF2-40B4-BE49-F238E27FC236}">
                <a16:creationId xmlns:a16="http://schemas.microsoft.com/office/drawing/2014/main" id="{83DD38EA-382F-4255-927F-5F23153D51A7}"/>
              </a:ext>
            </a:extLst>
          </p:cNvPr>
          <p:cNvSpPr>
            <a:spLocks noGrp="1"/>
          </p:cNvSpPr>
          <p:nvPr>
            <p:ph type="body" sz="quarter" idx="46" hasCustomPrompt="1"/>
          </p:nvPr>
        </p:nvSpPr>
        <p:spPr>
          <a:xfrm>
            <a:off x="2029367" y="4003137"/>
            <a:ext cx="1440088" cy="408780"/>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it-IT" noProof="0"/>
              <a:t>Fare clic per inserire il testo</a:t>
            </a:r>
          </a:p>
        </p:txBody>
      </p:sp>
      <p:sp>
        <p:nvSpPr>
          <p:cNvPr id="62" name="Segnaposto testo 14">
            <a:extLst>
              <a:ext uri="{FF2B5EF4-FFF2-40B4-BE49-F238E27FC236}">
                <a16:creationId xmlns:a16="http://schemas.microsoft.com/office/drawing/2014/main" id="{DDBB317C-ECEA-48F8-B070-51A7C7B4CDB2}"/>
              </a:ext>
            </a:extLst>
          </p:cNvPr>
          <p:cNvSpPr>
            <a:spLocks noGrp="1"/>
          </p:cNvSpPr>
          <p:nvPr>
            <p:ph type="body" sz="quarter" idx="47" hasCustomPrompt="1"/>
          </p:nvPr>
        </p:nvSpPr>
        <p:spPr>
          <a:xfrm>
            <a:off x="5976442" y="4003137"/>
            <a:ext cx="1440088" cy="408780"/>
          </a:xfrm>
          <a:prstGeom prst="rect">
            <a:avLst/>
          </a:prstGeom>
        </p:spPr>
        <p:txBody>
          <a:bodyPr rtlCol="0" anchor="b"/>
          <a:lstStyle>
            <a:lvl1pPr marL="0" indent="0" algn="ctr">
              <a:lnSpc>
                <a:spcPct val="100000"/>
              </a:lnSpc>
              <a:spcBef>
                <a:spcPts val="0"/>
              </a:spcBef>
              <a:buNone/>
              <a:defRPr sz="1400" b="0" cap="none" spc="100" baseline="0">
                <a:solidFill>
                  <a:schemeClr val="accent5">
                    <a:lumMod val="50000"/>
                  </a:schemeClr>
                </a:solidFill>
                <a:latin typeface="+mn-lt"/>
              </a:defRPr>
            </a:lvl1pPr>
          </a:lstStyle>
          <a:p>
            <a:pPr lvl="0" rtl="0"/>
            <a:r>
              <a:rPr lang="it-IT" noProof="0"/>
              <a:t>Fare clic per inserire il testo</a:t>
            </a:r>
          </a:p>
        </p:txBody>
      </p:sp>
      <p:sp>
        <p:nvSpPr>
          <p:cNvPr id="63" name="Segnaposto testo 14">
            <a:extLst>
              <a:ext uri="{FF2B5EF4-FFF2-40B4-BE49-F238E27FC236}">
                <a16:creationId xmlns:a16="http://schemas.microsoft.com/office/drawing/2014/main" id="{5C19CD78-318A-4E21-9027-254A8711F4C1}"/>
              </a:ext>
            </a:extLst>
          </p:cNvPr>
          <p:cNvSpPr>
            <a:spLocks noGrp="1"/>
          </p:cNvSpPr>
          <p:nvPr>
            <p:ph type="body" sz="quarter" idx="48" hasCustomPrompt="1"/>
          </p:nvPr>
        </p:nvSpPr>
        <p:spPr>
          <a:xfrm>
            <a:off x="9923517" y="4003137"/>
            <a:ext cx="1440088" cy="408780"/>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j-lt"/>
              </a:defRPr>
            </a:lvl1pPr>
          </a:lstStyle>
          <a:p>
            <a:pPr lvl="0" rtl="0"/>
            <a:r>
              <a:rPr lang="it-IT" noProof="0"/>
              <a:t>Fare clic per inserire il testo</a:t>
            </a:r>
          </a:p>
        </p:txBody>
      </p:sp>
      <p:sp>
        <p:nvSpPr>
          <p:cNvPr id="57" name="Segnaposto testo 14">
            <a:extLst>
              <a:ext uri="{FF2B5EF4-FFF2-40B4-BE49-F238E27FC236}">
                <a16:creationId xmlns:a16="http://schemas.microsoft.com/office/drawing/2014/main" id="{A437805B-FB40-4996-AD55-1BF1A2D64F0B}"/>
              </a:ext>
            </a:extLst>
          </p:cNvPr>
          <p:cNvSpPr>
            <a:spLocks noGrp="1"/>
          </p:cNvSpPr>
          <p:nvPr>
            <p:ph type="body" sz="quarter" idx="42" hasCustomPrompt="1"/>
          </p:nvPr>
        </p:nvSpPr>
        <p:spPr>
          <a:xfrm>
            <a:off x="696804" y="4437609"/>
            <a:ext cx="1021001" cy="501726"/>
          </a:xfrm>
          <a:prstGeom prst="rect">
            <a:avLst/>
          </a:prstGeom>
        </p:spPr>
        <p:txBody>
          <a:bodyPr rtlCol="0" anchor="ctr"/>
          <a:lstStyle>
            <a:lvl1pPr marL="0" indent="0" algn="ctr">
              <a:buNone/>
              <a:defRPr sz="2000" cap="none" spc="100" baseline="0">
                <a:solidFill>
                  <a:schemeClr val="accent5">
                    <a:lumMod val="50000"/>
                  </a:schemeClr>
                </a:solidFill>
                <a:latin typeface="+mj-lt"/>
              </a:defRPr>
            </a:lvl1pPr>
          </a:lstStyle>
          <a:p>
            <a:pPr lvl="0" rtl="0"/>
            <a:r>
              <a:rPr lang="it-IT" noProof="0"/>
              <a:t>Aggiungi l'anno</a:t>
            </a:r>
          </a:p>
        </p:txBody>
      </p:sp>
      <p:sp>
        <p:nvSpPr>
          <p:cNvPr id="32" name="Segnaposto testo 14">
            <a:extLst>
              <a:ext uri="{FF2B5EF4-FFF2-40B4-BE49-F238E27FC236}">
                <a16:creationId xmlns:a16="http://schemas.microsoft.com/office/drawing/2014/main" id="{40A55730-770B-4851-B7C1-A3AE260339EC}"/>
              </a:ext>
            </a:extLst>
          </p:cNvPr>
          <p:cNvSpPr>
            <a:spLocks noGrp="1"/>
          </p:cNvSpPr>
          <p:nvPr>
            <p:ph type="body" sz="quarter" idx="29" hasCustomPrompt="1"/>
          </p:nvPr>
        </p:nvSpPr>
        <p:spPr>
          <a:xfrm>
            <a:off x="171234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3" name="Segnaposto testo 14">
            <a:extLst>
              <a:ext uri="{FF2B5EF4-FFF2-40B4-BE49-F238E27FC236}">
                <a16:creationId xmlns:a16="http://schemas.microsoft.com/office/drawing/2014/main" id="{32F5F67C-8450-4CC2-984C-18CEA2A424FA}"/>
              </a:ext>
            </a:extLst>
          </p:cNvPr>
          <p:cNvSpPr>
            <a:spLocks noGrp="1"/>
          </p:cNvSpPr>
          <p:nvPr>
            <p:ph type="body" sz="quarter" idx="30" hasCustomPrompt="1"/>
          </p:nvPr>
        </p:nvSpPr>
        <p:spPr>
          <a:xfrm>
            <a:off x="250176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4" name="Segnaposto testo 14">
            <a:extLst>
              <a:ext uri="{FF2B5EF4-FFF2-40B4-BE49-F238E27FC236}">
                <a16:creationId xmlns:a16="http://schemas.microsoft.com/office/drawing/2014/main" id="{205940B1-D0A7-4FA0-8075-1DD875262A2B}"/>
              </a:ext>
            </a:extLst>
          </p:cNvPr>
          <p:cNvSpPr>
            <a:spLocks noGrp="1"/>
          </p:cNvSpPr>
          <p:nvPr>
            <p:ph type="body" sz="quarter" idx="31" hasCustomPrompt="1"/>
          </p:nvPr>
        </p:nvSpPr>
        <p:spPr>
          <a:xfrm>
            <a:off x="329117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5" name="Segnaposto testo 14">
            <a:extLst>
              <a:ext uri="{FF2B5EF4-FFF2-40B4-BE49-F238E27FC236}">
                <a16:creationId xmlns:a16="http://schemas.microsoft.com/office/drawing/2014/main" id="{FF257E24-EF53-4359-8CF5-CC42A8F66184}"/>
              </a:ext>
            </a:extLst>
          </p:cNvPr>
          <p:cNvSpPr>
            <a:spLocks noGrp="1"/>
          </p:cNvSpPr>
          <p:nvPr>
            <p:ph type="body" sz="quarter" idx="32" hasCustomPrompt="1"/>
          </p:nvPr>
        </p:nvSpPr>
        <p:spPr>
          <a:xfrm>
            <a:off x="408059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6" name="Segnaposto testo 14">
            <a:extLst>
              <a:ext uri="{FF2B5EF4-FFF2-40B4-BE49-F238E27FC236}">
                <a16:creationId xmlns:a16="http://schemas.microsoft.com/office/drawing/2014/main" id="{5A2166B8-0F7E-45E9-970E-79F921472A30}"/>
              </a:ext>
            </a:extLst>
          </p:cNvPr>
          <p:cNvSpPr>
            <a:spLocks noGrp="1"/>
          </p:cNvSpPr>
          <p:nvPr>
            <p:ph type="body" sz="quarter" idx="33" hasCustomPrompt="1"/>
          </p:nvPr>
        </p:nvSpPr>
        <p:spPr>
          <a:xfrm>
            <a:off x="4810807" y="4871997"/>
            <a:ext cx="61531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7" name="Segnaposto testo 14">
            <a:extLst>
              <a:ext uri="{FF2B5EF4-FFF2-40B4-BE49-F238E27FC236}">
                <a16:creationId xmlns:a16="http://schemas.microsoft.com/office/drawing/2014/main" id="{FF45DCBF-40C1-4B85-9196-4C0237FA8CE9}"/>
              </a:ext>
            </a:extLst>
          </p:cNvPr>
          <p:cNvSpPr>
            <a:spLocks noGrp="1"/>
          </p:cNvSpPr>
          <p:nvPr>
            <p:ph type="body" sz="quarter" idx="34" hasCustomPrompt="1"/>
          </p:nvPr>
        </p:nvSpPr>
        <p:spPr>
          <a:xfrm>
            <a:off x="565942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8" name="Segnaposto testo 14">
            <a:extLst>
              <a:ext uri="{FF2B5EF4-FFF2-40B4-BE49-F238E27FC236}">
                <a16:creationId xmlns:a16="http://schemas.microsoft.com/office/drawing/2014/main" id="{E0182695-A664-4408-ACB6-D9273831D560}"/>
              </a:ext>
            </a:extLst>
          </p:cNvPr>
          <p:cNvSpPr>
            <a:spLocks noGrp="1"/>
          </p:cNvSpPr>
          <p:nvPr>
            <p:ph type="body" sz="quarter" idx="35" hasCustomPrompt="1"/>
          </p:nvPr>
        </p:nvSpPr>
        <p:spPr>
          <a:xfrm>
            <a:off x="644883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39" name="Segnaposto testo 14">
            <a:extLst>
              <a:ext uri="{FF2B5EF4-FFF2-40B4-BE49-F238E27FC236}">
                <a16:creationId xmlns:a16="http://schemas.microsoft.com/office/drawing/2014/main" id="{2928531F-4FEC-4B06-9428-27244D33B936}"/>
              </a:ext>
            </a:extLst>
          </p:cNvPr>
          <p:cNvSpPr>
            <a:spLocks noGrp="1"/>
          </p:cNvSpPr>
          <p:nvPr>
            <p:ph type="body" sz="quarter" idx="36" hasCustomPrompt="1"/>
          </p:nvPr>
        </p:nvSpPr>
        <p:spPr>
          <a:xfrm>
            <a:off x="723825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40" name="Segnaposto testo 14">
            <a:extLst>
              <a:ext uri="{FF2B5EF4-FFF2-40B4-BE49-F238E27FC236}">
                <a16:creationId xmlns:a16="http://schemas.microsoft.com/office/drawing/2014/main" id="{E678C8DB-AF28-4A99-B976-36F54BA279CD}"/>
              </a:ext>
            </a:extLst>
          </p:cNvPr>
          <p:cNvSpPr>
            <a:spLocks noGrp="1"/>
          </p:cNvSpPr>
          <p:nvPr>
            <p:ph type="body" sz="quarter" idx="37" hasCustomPrompt="1"/>
          </p:nvPr>
        </p:nvSpPr>
        <p:spPr>
          <a:xfrm>
            <a:off x="802766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41" name="Segnaposto testo 14">
            <a:extLst>
              <a:ext uri="{FF2B5EF4-FFF2-40B4-BE49-F238E27FC236}">
                <a16:creationId xmlns:a16="http://schemas.microsoft.com/office/drawing/2014/main" id="{FB1CBFC6-0E9C-4ECA-A915-798C00479D6B}"/>
              </a:ext>
            </a:extLst>
          </p:cNvPr>
          <p:cNvSpPr>
            <a:spLocks noGrp="1"/>
          </p:cNvSpPr>
          <p:nvPr>
            <p:ph type="body" sz="quarter" idx="38" hasCustomPrompt="1"/>
          </p:nvPr>
        </p:nvSpPr>
        <p:spPr>
          <a:xfrm>
            <a:off x="881708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42" name="Segnaposto testo 14">
            <a:extLst>
              <a:ext uri="{FF2B5EF4-FFF2-40B4-BE49-F238E27FC236}">
                <a16:creationId xmlns:a16="http://schemas.microsoft.com/office/drawing/2014/main" id="{B4EC71CB-AE6D-46A0-87B4-6E2BD6A1CF6F}"/>
              </a:ext>
            </a:extLst>
          </p:cNvPr>
          <p:cNvSpPr>
            <a:spLocks noGrp="1"/>
          </p:cNvSpPr>
          <p:nvPr>
            <p:ph type="body" sz="quarter" idx="39" hasCustomPrompt="1"/>
          </p:nvPr>
        </p:nvSpPr>
        <p:spPr>
          <a:xfrm>
            <a:off x="960649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sp>
        <p:nvSpPr>
          <p:cNvPr id="43" name="Segnaposto testo 14">
            <a:extLst>
              <a:ext uri="{FF2B5EF4-FFF2-40B4-BE49-F238E27FC236}">
                <a16:creationId xmlns:a16="http://schemas.microsoft.com/office/drawing/2014/main" id="{16A1EE39-3790-4721-9E09-19024F590A96}"/>
              </a:ext>
            </a:extLst>
          </p:cNvPr>
          <p:cNvSpPr>
            <a:spLocks noGrp="1"/>
          </p:cNvSpPr>
          <p:nvPr>
            <p:ph type="body" sz="quarter" idx="40" hasCustomPrompt="1"/>
          </p:nvPr>
        </p:nvSpPr>
        <p:spPr>
          <a:xfrm>
            <a:off x="10395907"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it-IT" noProof="0"/>
              <a:t>Fare clic per inserire il testo</a:t>
            </a:r>
          </a:p>
        </p:txBody>
      </p:sp>
      <p:grpSp>
        <p:nvGrpSpPr>
          <p:cNvPr id="44" name="Gruppo 43">
            <a:extLst>
              <a:ext uri="{FF2B5EF4-FFF2-40B4-BE49-F238E27FC236}">
                <a16:creationId xmlns:a16="http://schemas.microsoft.com/office/drawing/2014/main" id="{D4F8B141-9EE2-47E7-AF2A-94CECF90771C}"/>
              </a:ext>
              <a:ext uri="{C183D7F6-B498-43B3-948B-1728B52AA6E4}">
                <adec:decorative xmlns:adec="http://schemas.microsoft.com/office/drawing/2017/decorative" val="1"/>
              </a:ext>
            </a:extLst>
          </p:cNvPr>
          <p:cNvGrpSpPr/>
          <p:nvPr userDrawn="1"/>
        </p:nvGrpSpPr>
        <p:grpSpPr>
          <a:xfrm>
            <a:off x="2047081" y="4694680"/>
            <a:ext cx="8510121" cy="0"/>
            <a:chOff x="1504814" y="2488864"/>
            <a:chExt cx="8510121" cy="0"/>
          </a:xfrm>
        </p:grpSpPr>
        <p:cxnSp>
          <p:nvCxnSpPr>
            <p:cNvPr id="45" name="Connettore diritto 44">
              <a:extLst>
                <a:ext uri="{FF2B5EF4-FFF2-40B4-BE49-F238E27FC236}">
                  <a16:creationId xmlns:a16="http://schemas.microsoft.com/office/drawing/2014/main" id="{0D73D561-653C-420E-BC66-5DA51DD36C89}"/>
                </a:ext>
              </a:extLst>
            </p:cNvPr>
            <p:cNvCxnSpPr>
              <a:cxnSpLocks/>
            </p:cNvCxnSpPr>
            <p:nvPr userDrawn="1"/>
          </p:nvCxnSpPr>
          <p:spPr>
            <a:xfrm>
              <a:off x="1504814"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Connettore diritto 45">
              <a:extLst>
                <a:ext uri="{FF2B5EF4-FFF2-40B4-BE49-F238E27FC236}">
                  <a16:creationId xmlns:a16="http://schemas.microsoft.com/office/drawing/2014/main" id="{D3729D46-C590-474A-BF51-5B9D4359EB74}"/>
                </a:ext>
              </a:extLst>
            </p:cNvPr>
            <p:cNvCxnSpPr>
              <a:cxnSpLocks/>
            </p:cNvCxnSpPr>
            <p:nvPr userDrawn="1"/>
          </p:nvCxnSpPr>
          <p:spPr>
            <a:xfrm>
              <a:off x="2301137"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7" name="Connettore diritto 46">
              <a:extLst>
                <a:ext uri="{FF2B5EF4-FFF2-40B4-BE49-F238E27FC236}">
                  <a16:creationId xmlns:a16="http://schemas.microsoft.com/office/drawing/2014/main" id="{148D21A3-16A8-4ECB-832A-29159F1D20E9}"/>
                </a:ext>
              </a:extLst>
            </p:cNvPr>
            <p:cNvCxnSpPr>
              <a:cxnSpLocks/>
            </p:cNvCxnSpPr>
            <p:nvPr userDrawn="1"/>
          </p:nvCxnSpPr>
          <p:spPr>
            <a:xfrm>
              <a:off x="308377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Connettore diritto 47">
              <a:extLst>
                <a:ext uri="{FF2B5EF4-FFF2-40B4-BE49-F238E27FC236}">
                  <a16:creationId xmlns:a16="http://schemas.microsoft.com/office/drawing/2014/main" id="{DB217E3B-A68A-4BBD-889D-C078F6616CB6}"/>
                </a:ext>
              </a:extLst>
            </p:cNvPr>
            <p:cNvCxnSpPr>
              <a:cxnSpLocks/>
            </p:cNvCxnSpPr>
            <p:nvPr userDrawn="1"/>
          </p:nvCxnSpPr>
          <p:spPr>
            <a:xfrm>
              <a:off x="388009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Connettore diritto 48">
              <a:extLst>
                <a:ext uri="{FF2B5EF4-FFF2-40B4-BE49-F238E27FC236}">
                  <a16:creationId xmlns:a16="http://schemas.microsoft.com/office/drawing/2014/main" id="{3AC64796-B68D-4AE1-A16E-54663926A7FD}"/>
                </a:ext>
              </a:extLst>
            </p:cNvPr>
            <p:cNvCxnSpPr>
              <a:cxnSpLocks/>
            </p:cNvCxnSpPr>
            <p:nvPr userDrawn="1"/>
          </p:nvCxnSpPr>
          <p:spPr>
            <a:xfrm>
              <a:off x="465589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Connettore diritto 49">
              <a:extLst>
                <a:ext uri="{FF2B5EF4-FFF2-40B4-BE49-F238E27FC236}">
                  <a16:creationId xmlns:a16="http://schemas.microsoft.com/office/drawing/2014/main" id="{869D787A-5A6E-4ADB-BAAA-FC5EF3EF1BE0}"/>
                </a:ext>
              </a:extLst>
            </p:cNvPr>
            <p:cNvCxnSpPr>
              <a:cxnSpLocks/>
            </p:cNvCxnSpPr>
            <p:nvPr userDrawn="1"/>
          </p:nvCxnSpPr>
          <p:spPr>
            <a:xfrm>
              <a:off x="545221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Connettore diritto 50">
              <a:extLst>
                <a:ext uri="{FF2B5EF4-FFF2-40B4-BE49-F238E27FC236}">
                  <a16:creationId xmlns:a16="http://schemas.microsoft.com/office/drawing/2014/main" id="{1E371F89-9862-4F45-9CA4-A53BF2C3F720}"/>
                </a:ext>
              </a:extLst>
            </p:cNvPr>
            <p:cNvCxnSpPr>
              <a:cxnSpLocks/>
            </p:cNvCxnSpPr>
            <p:nvPr userDrawn="1"/>
          </p:nvCxnSpPr>
          <p:spPr>
            <a:xfrm>
              <a:off x="6234858"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Connettore diritto 51">
              <a:extLst>
                <a:ext uri="{FF2B5EF4-FFF2-40B4-BE49-F238E27FC236}">
                  <a16:creationId xmlns:a16="http://schemas.microsoft.com/office/drawing/2014/main" id="{819AC00F-FB14-4E51-ABB2-C72FB6C0A0F7}"/>
                </a:ext>
              </a:extLst>
            </p:cNvPr>
            <p:cNvCxnSpPr>
              <a:cxnSpLocks/>
            </p:cNvCxnSpPr>
            <p:nvPr userDrawn="1"/>
          </p:nvCxnSpPr>
          <p:spPr>
            <a:xfrm>
              <a:off x="7031181"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 name="Connettore diritto 52">
              <a:extLst>
                <a:ext uri="{FF2B5EF4-FFF2-40B4-BE49-F238E27FC236}">
                  <a16:creationId xmlns:a16="http://schemas.microsoft.com/office/drawing/2014/main" id="{E083D041-D6E2-4DFF-A37E-21E03F46AF94}"/>
                </a:ext>
              </a:extLst>
            </p:cNvPr>
            <p:cNvCxnSpPr>
              <a:cxnSpLocks/>
            </p:cNvCxnSpPr>
            <p:nvPr userDrawn="1"/>
          </p:nvCxnSpPr>
          <p:spPr>
            <a:xfrm>
              <a:off x="7813820"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Connettore diritto 53">
              <a:extLst>
                <a:ext uri="{FF2B5EF4-FFF2-40B4-BE49-F238E27FC236}">
                  <a16:creationId xmlns:a16="http://schemas.microsoft.com/office/drawing/2014/main" id="{E4589E1D-9976-4550-917F-D88195CDCE9F}"/>
                </a:ext>
              </a:extLst>
            </p:cNvPr>
            <p:cNvCxnSpPr>
              <a:cxnSpLocks/>
            </p:cNvCxnSpPr>
            <p:nvPr userDrawn="1"/>
          </p:nvCxnSpPr>
          <p:spPr>
            <a:xfrm>
              <a:off x="8610143"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5" name="Connettore diritto 54">
              <a:extLst>
                <a:ext uri="{FF2B5EF4-FFF2-40B4-BE49-F238E27FC236}">
                  <a16:creationId xmlns:a16="http://schemas.microsoft.com/office/drawing/2014/main" id="{1065CC16-DED3-4048-8705-CA87554422D7}"/>
                </a:ext>
              </a:extLst>
            </p:cNvPr>
            <p:cNvCxnSpPr>
              <a:cxnSpLocks/>
            </p:cNvCxnSpPr>
            <p:nvPr userDrawn="1"/>
          </p:nvCxnSpPr>
          <p:spPr>
            <a:xfrm>
              <a:off x="9399625"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33" name="Gruppo 132">
            <a:extLst>
              <a:ext uri="{FF2B5EF4-FFF2-40B4-BE49-F238E27FC236}">
                <a16:creationId xmlns:a16="http://schemas.microsoft.com/office/drawing/2014/main" id="{4EDC1B45-4090-4B45-80FB-8DF542E67EC0}"/>
              </a:ext>
              <a:ext uri="{C183D7F6-B498-43B3-948B-1728B52AA6E4}">
                <adec:decorative xmlns:adec="http://schemas.microsoft.com/office/drawing/2017/decorative" val="1"/>
              </a:ext>
            </a:extLst>
          </p:cNvPr>
          <p:cNvGrpSpPr/>
          <p:nvPr userDrawn="1"/>
        </p:nvGrpSpPr>
        <p:grpSpPr>
          <a:xfrm>
            <a:off x="1872910" y="4599626"/>
            <a:ext cx="8858463" cy="174171"/>
            <a:chOff x="1835966" y="4162015"/>
            <a:chExt cx="8858463" cy="174171"/>
          </a:xfrm>
        </p:grpSpPr>
        <p:sp>
          <p:nvSpPr>
            <p:cNvPr id="90" name="Oval 234">
              <a:extLst>
                <a:ext uri="{FF2B5EF4-FFF2-40B4-BE49-F238E27FC236}">
                  <a16:creationId xmlns:a16="http://schemas.microsoft.com/office/drawing/2014/main" id="{1EFAF30E-1CB4-4DCC-B1A8-30450AECDE71}"/>
                </a:ext>
                <a:ext uri="{C183D7F6-B498-43B3-948B-1728B52AA6E4}">
                  <adec:decorative xmlns:adec="http://schemas.microsoft.com/office/drawing/2017/decorative" val="1"/>
                </a:ext>
              </a:extLst>
            </p:cNvPr>
            <p:cNvSpPr/>
            <p:nvPr userDrawn="1"/>
          </p:nvSpPr>
          <p:spPr>
            <a:xfrm>
              <a:off x="183596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1" name="Oval 236">
              <a:extLst>
                <a:ext uri="{FF2B5EF4-FFF2-40B4-BE49-F238E27FC236}">
                  <a16:creationId xmlns:a16="http://schemas.microsoft.com/office/drawing/2014/main" id="{A53911EE-BFCB-48ED-9821-C8FD0449842D}"/>
                </a:ext>
                <a:ext uri="{C183D7F6-B498-43B3-948B-1728B52AA6E4}">
                  <adec:decorative xmlns:adec="http://schemas.microsoft.com/office/drawing/2017/decorative" val="1"/>
                </a:ext>
              </a:extLst>
            </p:cNvPr>
            <p:cNvSpPr/>
            <p:nvPr userDrawn="1"/>
          </p:nvSpPr>
          <p:spPr>
            <a:xfrm>
              <a:off x="2625447"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2" name="Oval 238">
              <a:extLst>
                <a:ext uri="{FF2B5EF4-FFF2-40B4-BE49-F238E27FC236}">
                  <a16:creationId xmlns:a16="http://schemas.microsoft.com/office/drawing/2014/main" id="{AE84E691-02AF-4C42-B3B7-EE46E825C03F}"/>
                </a:ext>
                <a:ext uri="{C183D7F6-B498-43B3-948B-1728B52AA6E4}">
                  <adec:decorative xmlns:adec="http://schemas.microsoft.com/office/drawing/2017/decorative" val="1"/>
                </a:ext>
              </a:extLst>
            </p:cNvPr>
            <p:cNvSpPr/>
            <p:nvPr userDrawn="1"/>
          </p:nvSpPr>
          <p:spPr>
            <a:xfrm>
              <a:off x="341492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3" name="Oval 240">
              <a:extLst>
                <a:ext uri="{FF2B5EF4-FFF2-40B4-BE49-F238E27FC236}">
                  <a16:creationId xmlns:a16="http://schemas.microsoft.com/office/drawing/2014/main" id="{EB9041A9-2967-41AF-BE0A-A7476B97B2CA}"/>
                </a:ext>
                <a:ext uri="{C183D7F6-B498-43B3-948B-1728B52AA6E4}">
                  <adec:decorative xmlns:adec="http://schemas.microsoft.com/office/drawing/2017/decorative" val="1"/>
                </a:ext>
              </a:extLst>
            </p:cNvPr>
            <p:cNvSpPr/>
            <p:nvPr userDrawn="1"/>
          </p:nvSpPr>
          <p:spPr>
            <a:xfrm>
              <a:off x="4204409"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4" name="Oval 242">
              <a:extLst>
                <a:ext uri="{FF2B5EF4-FFF2-40B4-BE49-F238E27FC236}">
                  <a16:creationId xmlns:a16="http://schemas.microsoft.com/office/drawing/2014/main" id="{2B7F05AE-8C2E-43EB-BBA0-897D173AF613}"/>
                </a:ext>
                <a:ext uri="{C183D7F6-B498-43B3-948B-1728B52AA6E4}">
                  <adec:decorative xmlns:adec="http://schemas.microsoft.com/office/drawing/2017/decorative" val="1"/>
                </a:ext>
              </a:extLst>
            </p:cNvPr>
            <p:cNvSpPr/>
            <p:nvPr userDrawn="1"/>
          </p:nvSpPr>
          <p:spPr>
            <a:xfrm>
              <a:off x="4993890"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5" name="Oval 244">
              <a:extLst>
                <a:ext uri="{FF2B5EF4-FFF2-40B4-BE49-F238E27FC236}">
                  <a16:creationId xmlns:a16="http://schemas.microsoft.com/office/drawing/2014/main" id="{4248E8A5-3D01-49ED-BEC6-0D27C4C50B7E}"/>
                </a:ext>
                <a:ext uri="{C183D7F6-B498-43B3-948B-1728B52AA6E4}">
                  <adec:decorative xmlns:adec="http://schemas.microsoft.com/office/drawing/2017/decorative" val="1"/>
                </a:ext>
              </a:extLst>
            </p:cNvPr>
            <p:cNvSpPr/>
            <p:nvPr userDrawn="1"/>
          </p:nvSpPr>
          <p:spPr>
            <a:xfrm>
              <a:off x="5783371"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6" name="Oval 246">
              <a:extLst>
                <a:ext uri="{FF2B5EF4-FFF2-40B4-BE49-F238E27FC236}">
                  <a16:creationId xmlns:a16="http://schemas.microsoft.com/office/drawing/2014/main" id="{A50B1FA2-FFAB-4A04-8C04-CF6BC1BCDC98}"/>
                </a:ext>
                <a:ext uri="{C183D7F6-B498-43B3-948B-1728B52AA6E4}">
                  <adec:decorative xmlns:adec="http://schemas.microsoft.com/office/drawing/2017/decorative" val="1"/>
                </a:ext>
              </a:extLst>
            </p:cNvPr>
            <p:cNvSpPr/>
            <p:nvPr userDrawn="1"/>
          </p:nvSpPr>
          <p:spPr>
            <a:xfrm>
              <a:off x="6572852"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7" name="Oval 248">
              <a:extLst>
                <a:ext uri="{FF2B5EF4-FFF2-40B4-BE49-F238E27FC236}">
                  <a16:creationId xmlns:a16="http://schemas.microsoft.com/office/drawing/2014/main" id="{B70F9284-E3A9-4E8C-9C28-93D985513A99}"/>
                </a:ext>
                <a:ext uri="{C183D7F6-B498-43B3-948B-1728B52AA6E4}">
                  <adec:decorative xmlns:adec="http://schemas.microsoft.com/office/drawing/2017/decorative" val="1"/>
                </a:ext>
              </a:extLst>
            </p:cNvPr>
            <p:cNvSpPr/>
            <p:nvPr userDrawn="1"/>
          </p:nvSpPr>
          <p:spPr>
            <a:xfrm>
              <a:off x="7362333"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8" name="Oval 250">
              <a:extLst>
                <a:ext uri="{FF2B5EF4-FFF2-40B4-BE49-F238E27FC236}">
                  <a16:creationId xmlns:a16="http://schemas.microsoft.com/office/drawing/2014/main" id="{494AA308-491E-44AE-A81D-E62D362FC479}"/>
                </a:ext>
                <a:ext uri="{C183D7F6-B498-43B3-948B-1728B52AA6E4}">
                  <adec:decorative xmlns:adec="http://schemas.microsoft.com/office/drawing/2017/decorative" val="1"/>
                </a:ext>
              </a:extLst>
            </p:cNvPr>
            <p:cNvSpPr/>
            <p:nvPr userDrawn="1"/>
          </p:nvSpPr>
          <p:spPr>
            <a:xfrm>
              <a:off x="8151814"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99" name="Oval 252">
              <a:extLst>
                <a:ext uri="{FF2B5EF4-FFF2-40B4-BE49-F238E27FC236}">
                  <a16:creationId xmlns:a16="http://schemas.microsoft.com/office/drawing/2014/main" id="{03B58A61-0691-4D1F-9A25-7CCB12DA9159}"/>
                </a:ext>
                <a:ext uri="{C183D7F6-B498-43B3-948B-1728B52AA6E4}">
                  <adec:decorative xmlns:adec="http://schemas.microsoft.com/office/drawing/2017/decorative" val="1"/>
                </a:ext>
              </a:extLst>
            </p:cNvPr>
            <p:cNvSpPr/>
            <p:nvPr userDrawn="1"/>
          </p:nvSpPr>
          <p:spPr>
            <a:xfrm>
              <a:off x="8941295"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00" name="Oval 254">
              <a:extLst>
                <a:ext uri="{FF2B5EF4-FFF2-40B4-BE49-F238E27FC236}">
                  <a16:creationId xmlns:a16="http://schemas.microsoft.com/office/drawing/2014/main" id="{57F5DE50-7369-4681-A8F6-5E935A517811}"/>
                </a:ext>
                <a:ext uri="{C183D7F6-B498-43B3-948B-1728B52AA6E4}">
                  <adec:decorative xmlns:adec="http://schemas.microsoft.com/office/drawing/2017/decorative" val="1"/>
                </a:ext>
              </a:extLst>
            </p:cNvPr>
            <p:cNvSpPr/>
            <p:nvPr userDrawn="1"/>
          </p:nvSpPr>
          <p:spPr>
            <a:xfrm>
              <a:off x="973077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01" name="Oval 256">
              <a:extLst>
                <a:ext uri="{FF2B5EF4-FFF2-40B4-BE49-F238E27FC236}">
                  <a16:creationId xmlns:a16="http://schemas.microsoft.com/office/drawing/2014/main" id="{4C666F7C-EBDE-456E-B607-1E0FA692438A}"/>
                </a:ext>
                <a:ext uri="{C183D7F6-B498-43B3-948B-1728B52AA6E4}">
                  <adec:decorative xmlns:adec="http://schemas.microsoft.com/office/drawing/2017/decorative" val="1"/>
                </a:ext>
              </a:extLst>
            </p:cNvPr>
            <p:cNvSpPr/>
            <p:nvPr userDrawn="1"/>
          </p:nvSpPr>
          <p:spPr>
            <a:xfrm>
              <a:off x="10520258"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grpSp>
      <p:grpSp>
        <p:nvGrpSpPr>
          <p:cNvPr id="105" name="Gruppo 104">
            <a:extLst>
              <a:ext uri="{FF2B5EF4-FFF2-40B4-BE49-F238E27FC236}">
                <a16:creationId xmlns:a16="http://schemas.microsoft.com/office/drawing/2014/main" id="{FFFF66A7-062A-4A45-8A10-A8F847AF1847}"/>
              </a:ext>
              <a:ext uri="{C183D7F6-B498-43B3-948B-1728B52AA6E4}">
                <adec:decorative xmlns:adec="http://schemas.microsoft.com/office/drawing/2017/decorative" val="1"/>
              </a:ext>
            </a:extLst>
          </p:cNvPr>
          <p:cNvGrpSpPr/>
          <p:nvPr userDrawn="1"/>
        </p:nvGrpSpPr>
        <p:grpSpPr>
          <a:xfrm>
            <a:off x="2049387" y="2999128"/>
            <a:ext cx="8510121" cy="0"/>
            <a:chOff x="1504814" y="2488864"/>
            <a:chExt cx="8510121" cy="0"/>
          </a:xfrm>
        </p:grpSpPr>
        <p:cxnSp>
          <p:nvCxnSpPr>
            <p:cNvPr id="106" name="Connettore diritto 105">
              <a:extLst>
                <a:ext uri="{FF2B5EF4-FFF2-40B4-BE49-F238E27FC236}">
                  <a16:creationId xmlns:a16="http://schemas.microsoft.com/office/drawing/2014/main" id="{A2090933-BFE5-4598-998F-C2857039426F}"/>
                </a:ext>
              </a:extLst>
            </p:cNvPr>
            <p:cNvCxnSpPr>
              <a:cxnSpLocks/>
            </p:cNvCxnSpPr>
            <p:nvPr userDrawn="1"/>
          </p:nvCxnSpPr>
          <p:spPr>
            <a:xfrm>
              <a:off x="1504814"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7" name="Connettore diritto 106">
              <a:extLst>
                <a:ext uri="{FF2B5EF4-FFF2-40B4-BE49-F238E27FC236}">
                  <a16:creationId xmlns:a16="http://schemas.microsoft.com/office/drawing/2014/main" id="{C7E50B9E-AD14-448E-B2DF-ED1D0F490865}"/>
                </a:ext>
              </a:extLst>
            </p:cNvPr>
            <p:cNvCxnSpPr>
              <a:cxnSpLocks/>
            </p:cNvCxnSpPr>
            <p:nvPr userDrawn="1"/>
          </p:nvCxnSpPr>
          <p:spPr>
            <a:xfrm>
              <a:off x="2301137"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8" name="Connettore diritto 107">
              <a:extLst>
                <a:ext uri="{FF2B5EF4-FFF2-40B4-BE49-F238E27FC236}">
                  <a16:creationId xmlns:a16="http://schemas.microsoft.com/office/drawing/2014/main" id="{1F782020-9AE0-4B20-ACD4-057C60173A6C}"/>
                </a:ext>
              </a:extLst>
            </p:cNvPr>
            <p:cNvCxnSpPr>
              <a:cxnSpLocks/>
            </p:cNvCxnSpPr>
            <p:nvPr userDrawn="1"/>
          </p:nvCxnSpPr>
          <p:spPr>
            <a:xfrm>
              <a:off x="308377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9" name="Connettore diritto 108">
              <a:extLst>
                <a:ext uri="{FF2B5EF4-FFF2-40B4-BE49-F238E27FC236}">
                  <a16:creationId xmlns:a16="http://schemas.microsoft.com/office/drawing/2014/main" id="{DE1A502D-7651-4CBE-81DE-FF4F102DAA73}"/>
                </a:ext>
              </a:extLst>
            </p:cNvPr>
            <p:cNvCxnSpPr>
              <a:cxnSpLocks/>
            </p:cNvCxnSpPr>
            <p:nvPr userDrawn="1"/>
          </p:nvCxnSpPr>
          <p:spPr>
            <a:xfrm>
              <a:off x="388009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0" name="Connettore diritto 109">
              <a:extLst>
                <a:ext uri="{FF2B5EF4-FFF2-40B4-BE49-F238E27FC236}">
                  <a16:creationId xmlns:a16="http://schemas.microsoft.com/office/drawing/2014/main" id="{D4C29AAF-4E83-44DA-A084-3FF3C70F6155}"/>
                </a:ext>
              </a:extLst>
            </p:cNvPr>
            <p:cNvCxnSpPr>
              <a:cxnSpLocks/>
            </p:cNvCxnSpPr>
            <p:nvPr userDrawn="1"/>
          </p:nvCxnSpPr>
          <p:spPr>
            <a:xfrm>
              <a:off x="465589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1" name="Connettore diritto 110">
              <a:extLst>
                <a:ext uri="{FF2B5EF4-FFF2-40B4-BE49-F238E27FC236}">
                  <a16:creationId xmlns:a16="http://schemas.microsoft.com/office/drawing/2014/main" id="{AC5616E9-1DAC-4713-A257-8682DD24AC5C}"/>
                </a:ext>
              </a:extLst>
            </p:cNvPr>
            <p:cNvCxnSpPr>
              <a:cxnSpLocks/>
            </p:cNvCxnSpPr>
            <p:nvPr userDrawn="1"/>
          </p:nvCxnSpPr>
          <p:spPr>
            <a:xfrm>
              <a:off x="545221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2" name="Connettore diritto 111">
              <a:extLst>
                <a:ext uri="{FF2B5EF4-FFF2-40B4-BE49-F238E27FC236}">
                  <a16:creationId xmlns:a16="http://schemas.microsoft.com/office/drawing/2014/main" id="{ACDC726D-AB0E-4ED3-82DB-9DD54ADB100A}"/>
                </a:ext>
              </a:extLst>
            </p:cNvPr>
            <p:cNvCxnSpPr>
              <a:cxnSpLocks/>
            </p:cNvCxnSpPr>
            <p:nvPr userDrawn="1"/>
          </p:nvCxnSpPr>
          <p:spPr>
            <a:xfrm>
              <a:off x="6234858"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3" name="Connettore diritto 112">
              <a:extLst>
                <a:ext uri="{FF2B5EF4-FFF2-40B4-BE49-F238E27FC236}">
                  <a16:creationId xmlns:a16="http://schemas.microsoft.com/office/drawing/2014/main" id="{12F1E4A6-E07E-4550-AB72-53438E0C4F0E}"/>
                </a:ext>
              </a:extLst>
            </p:cNvPr>
            <p:cNvCxnSpPr>
              <a:cxnSpLocks/>
            </p:cNvCxnSpPr>
            <p:nvPr userDrawn="1"/>
          </p:nvCxnSpPr>
          <p:spPr>
            <a:xfrm>
              <a:off x="7031181"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4" name="Connettore diritto 113">
              <a:extLst>
                <a:ext uri="{FF2B5EF4-FFF2-40B4-BE49-F238E27FC236}">
                  <a16:creationId xmlns:a16="http://schemas.microsoft.com/office/drawing/2014/main" id="{6B638F82-2127-4858-AA45-F08A1CADABB9}"/>
                </a:ext>
              </a:extLst>
            </p:cNvPr>
            <p:cNvCxnSpPr>
              <a:cxnSpLocks/>
            </p:cNvCxnSpPr>
            <p:nvPr userDrawn="1"/>
          </p:nvCxnSpPr>
          <p:spPr>
            <a:xfrm>
              <a:off x="7813820"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5" name="Connettore diritto 114">
              <a:extLst>
                <a:ext uri="{FF2B5EF4-FFF2-40B4-BE49-F238E27FC236}">
                  <a16:creationId xmlns:a16="http://schemas.microsoft.com/office/drawing/2014/main" id="{028005E8-9894-4966-8BDE-95577A6039DC}"/>
                </a:ext>
              </a:extLst>
            </p:cNvPr>
            <p:cNvCxnSpPr>
              <a:cxnSpLocks/>
            </p:cNvCxnSpPr>
            <p:nvPr userDrawn="1"/>
          </p:nvCxnSpPr>
          <p:spPr>
            <a:xfrm>
              <a:off x="8610143"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6" name="Connettore diritto 115">
              <a:extLst>
                <a:ext uri="{FF2B5EF4-FFF2-40B4-BE49-F238E27FC236}">
                  <a16:creationId xmlns:a16="http://schemas.microsoft.com/office/drawing/2014/main" id="{CFFBFEB2-9943-4D83-86DB-1A86AC15E8EF}"/>
                </a:ext>
              </a:extLst>
            </p:cNvPr>
            <p:cNvCxnSpPr>
              <a:cxnSpLocks/>
            </p:cNvCxnSpPr>
            <p:nvPr userDrawn="1"/>
          </p:nvCxnSpPr>
          <p:spPr>
            <a:xfrm>
              <a:off x="9399625"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34" name="Gruppo 133">
            <a:extLst>
              <a:ext uri="{FF2B5EF4-FFF2-40B4-BE49-F238E27FC236}">
                <a16:creationId xmlns:a16="http://schemas.microsoft.com/office/drawing/2014/main" id="{67045F09-8CF5-4E51-A65C-54F8BF015868}"/>
              </a:ext>
              <a:ext uri="{C183D7F6-B498-43B3-948B-1728B52AA6E4}">
                <adec:decorative xmlns:adec="http://schemas.microsoft.com/office/drawing/2017/decorative" val="1"/>
              </a:ext>
            </a:extLst>
          </p:cNvPr>
          <p:cNvGrpSpPr/>
          <p:nvPr userDrawn="1"/>
        </p:nvGrpSpPr>
        <p:grpSpPr>
          <a:xfrm>
            <a:off x="1872910" y="2903401"/>
            <a:ext cx="8858463" cy="174171"/>
            <a:chOff x="1835966" y="4162015"/>
            <a:chExt cx="8858463" cy="174171"/>
          </a:xfrm>
        </p:grpSpPr>
        <p:sp>
          <p:nvSpPr>
            <p:cNvPr id="135" name="Oval 234">
              <a:extLst>
                <a:ext uri="{FF2B5EF4-FFF2-40B4-BE49-F238E27FC236}">
                  <a16:creationId xmlns:a16="http://schemas.microsoft.com/office/drawing/2014/main" id="{09B4CFFD-0C29-4685-915E-4DC40D4DFD91}"/>
                </a:ext>
                <a:ext uri="{C183D7F6-B498-43B3-948B-1728B52AA6E4}">
                  <adec:decorative xmlns:adec="http://schemas.microsoft.com/office/drawing/2017/decorative" val="1"/>
                </a:ext>
              </a:extLst>
            </p:cNvPr>
            <p:cNvSpPr/>
            <p:nvPr userDrawn="1"/>
          </p:nvSpPr>
          <p:spPr>
            <a:xfrm>
              <a:off x="183596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36" name="Oval 236">
              <a:extLst>
                <a:ext uri="{FF2B5EF4-FFF2-40B4-BE49-F238E27FC236}">
                  <a16:creationId xmlns:a16="http://schemas.microsoft.com/office/drawing/2014/main" id="{736381B7-7D05-4040-9A1B-1918415768F3}"/>
                </a:ext>
                <a:ext uri="{C183D7F6-B498-43B3-948B-1728B52AA6E4}">
                  <adec:decorative xmlns:adec="http://schemas.microsoft.com/office/drawing/2017/decorative" val="1"/>
                </a:ext>
              </a:extLst>
            </p:cNvPr>
            <p:cNvSpPr/>
            <p:nvPr userDrawn="1"/>
          </p:nvSpPr>
          <p:spPr>
            <a:xfrm>
              <a:off x="2625447"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37" name="Oval 238">
              <a:extLst>
                <a:ext uri="{FF2B5EF4-FFF2-40B4-BE49-F238E27FC236}">
                  <a16:creationId xmlns:a16="http://schemas.microsoft.com/office/drawing/2014/main" id="{4F77152F-41F4-45EC-B530-B38C5111C2BA}"/>
                </a:ext>
                <a:ext uri="{C183D7F6-B498-43B3-948B-1728B52AA6E4}">
                  <adec:decorative xmlns:adec="http://schemas.microsoft.com/office/drawing/2017/decorative" val="1"/>
                </a:ext>
              </a:extLst>
            </p:cNvPr>
            <p:cNvSpPr/>
            <p:nvPr userDrawn="1"/>
          </p:nvSpPr>
          <p:spPr>
            <a:xfrm>
              <a:off x="341492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38" name="Oval 240">
              <a:extLst>
                <a:ext uri="{FF2B5EF4-FFF2-40B4-BE49-F238E27FC236}">
                  <a16:creationId xmlns:a16="http://schemas.microsoft.com/office/drawing/2014/main" id="{8FB428D5-0A0E-4CF3-A223-9F4F7B386105}"/>
                </a:ext>
                <a:ext uri="{C183D7F6-B498-43B3-948B-1728B52AA6E4}">
                  <adec:decorative xmlns:adec="http://schemas.microsoft.com/office/drawing/2017/decorative" val="1"/>
                </a:ext>
              </a:extLst>
            </p:cNvPr>
            <p:cNvSpPr/>
            <p:nvPr userDrawn="1"/>
          </p:nvSpPr>
          <p:spPr>
            <a:xfrm>
              <a:off x="4204409"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39" name="Oval 242">
              <a:extLst>
                <a:ext uri="{FF2B5EF4-FFF2-40B4-BE49-F238E27FC236}">
                  <a16:creationId xmlns:a16="http://schemas.microsoft.com/office/drawing/2014/main" id="{A4275727-B33C-4EB0-9E6E-7CE33560321C}"/>
                </a:ext>
                <a:ext uri="{C183D7F6-B498-43B3-948B-1728B52AA6E4}">
                  <adec:decorative xmlns:adec="http://schemas.microsoft.com/office/drawing/2017/decorative" val="1"/>
                </a:ext>
              </a:extLst>
            </p:cNvPr>
            <p:cNvSpPr/>
            <p:nvPr userDrawn="1"/>
          </p:nvSpPr>
          <p:spPr>
            <a:xfrm>
              <a:off x="4993890"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40" name="Oval 244">
              <a:extLst>
                <a:ext uri="{FF2B5EF4-FFF2-40B4-BE49-F238E27FC236}">
                  <a16:creationId xmlns:a16="http://schemas.microsoft.com/office/drawing/2014/main" id="{7998F366-05B2-42D3-9B4E-CD7F91FB9396}"/>
                </a:ext>
                <a:ext uri="{C183D7F6-B498-43B3-948B-1728B52AA6E4}">
                  <adec:decorative xmlns:adec="http://schemas.microsoft.com/office/drawing/2017/decorative" val="1"/>
                </a:ext>
              </a:extLst>
            </p:cNvPr>
            <p:cNvSpPr/>
            <p:nvPr userDrawn="1"/>
          </p:nvSpPr>
          <p:spPr>
            <a:xfrm>
              <a:off x="5783371"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41" name="Oval 246">
              <a:extLst>
                <a:ext uri="{FF2B5EF4-FFF2-40B4-BE49-F238E27FC236}">
                  <a16:creationId xmlns:a16="http://schemas.microsoft.com/office/drawing/2014/main" id="{8593BF6C-17E2-4AB7-85D7-0B93D2376884}"/>
                </a:ext>
                <a:ext uri="{C183D7F6-B498-43B3-948B-1728B52AA6E4}">
                  <adec:decorative xmlns:adec="http://schemas.microsoft.com/office/drawing/2017/decorative" val="1"/>
                </a:ext>
              </a:extLst>
            </p:cNvPr>
            <p:cNvSpPr/>
            <p:nvPr userDrawn="1"/>
          </p:nvSpPr>
          <p:spPr>
            <a:xfrm>
              <a:off x="6572852"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42" name="Oval 248">
              <a:extLst>
                <a:ext uri="{FF2B5EF4-FFF2-40B4-BE49-F238E27FC236}">
                  <a16:creationId xmlns:a16="http://schemas.microsoft.com/office/drawing/2014/main" id="{74F85EBE-E43B-4B81-85F1-89969EC56D55}"/>
                </a:ext>
                <a:ext uri="{C183D7F6-B498-43B3-948B-1728B52AA6E4}">
                  <adec:decorative xmlns:adec="http://schemas.microsoft.com/office/drawing/2017/decorative" val="1"/>
                </a:ext>
              </a:extLst>
            </p:cNvPr>
            <p:cNvSpPr/>
            <p:nvPr userDrawn="1"/>
          </p:nvSpPr>
          <p:spPr>
            <a:xfrm>
              <a:off x="7362333"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43" name="Oval 250">
              <a:extLst>
                <a:ext uri="{FF2B5EF4-FFF2-40B4-BE49-F238E27FC236}">
                  <a16:creationId xmlns:a16="http://schemas.microsoft.com/office/drawing/2014/main" id="{16C21525-8829-45F3-8C9F-05274678E7C1}"/>
                </a:ext>
                <a:ext uri="{C183D7F6-B498-43B3-948B-1728B52AA6E4}">
                  <adec:decorative xmlns:adec="http://schemas.microsoft.com/office/drawing/2017/decorative" val="1"/>
                </a:ext>
              </a:extLst>
            </p:cNvPr>
            <p:cNvSpPr/>
            <p:nvPr userDrawn="1"/>
          </p:nvSpPr>
          <p:spPr>
            <a:xfrm>
              <a:off x="8151814"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44" name="Oval 252">
              <a:extLst>
                <a:ext uri="{FF2B5EF4-FFF2-40B4-BE49-F238E27FC236}">
                  <a16:creationId xmlns:a16="http://schemas.microsoft.com/office/drawing/2014/main" id="{8FFF03BC-2EFF-4AF5-B788-A1FEA5378092}"/>
                </a:ext>
                <a:ext uri="{C183D7F6-B498-43B3-948B-1728B52AA6E4}">
                  <adec:decorative xmlns:adec="http://schemas.microsoft.com/office/drawing/2017/decorative" val="1"/>
                </a:ext>
              </a:extLst>
            </p:cNvPr>
            <p:cNvSpPr/>
            <p:nvPr userDrawn="1"/>
          </p:nvSpPr>
          <p:spPr>
            <a:xfrm>
              <a:off x="8941295"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45" name="Oval 254">
              <a:extLst>
                <a:ext uri="{FF2B5EF4-FFF2-40B4-BE49-F238E27FC236}">
                  <a16:creationId xmlns:a16="http://schemas.microsoft.com/office/drawing/2014/main" id="{D811BD14-6461-4DD9-9A2C-BFC2C955390B}"/>
                </a:ext>
                <a:ext uri="{C183D7F6-B498-43B3-948B-1728B52AA6E4}">
                  <adec:decorative xmlns:adec="http://schemas.microsoft.com/office/drawing/2017/decorative" val="1"/>
                </a:ext>
              </a:extLst>
            </p:cNvPr>
            <p:cNvSpPr/>
            <p:nvPr userDrawn="1"/>
          </p:nvSpPr>
          <p:spPr>
            <a:xfrm>
              <a:off x="973077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46" name="Oval 256">
              <a:extLst>
                <a:ext uri="{FF2B5EF4-FFF2-40B4-BE49-F238E27FC236}">
                  <a16:creationId xmlns:a16="http://schemas.microsoft.com/office/drawing/2014/main" id="{929BB859-9DB9-433D-8C7B-91E7FED48B59}"/>
                </a:ext>
                <a:ext uri="{C183D7F6-B498-43B3-948B-1728B52AA6E4}">
                  <adec:decorative xmlns:adec="http://schemas.microsoft.com/office/drawing/2017/decorative" val="1"/>
                </a:ext>
              </a:extLst>
            </p:cNvPr>
            <p:cNvSpPr/>
            <p:nvPr userDrawn="1"/>
          </p:nvSpPr>
          <p:spPr>
            <a:xfrm>
              <a:off x="1052025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grpSp>
      <p:pic>
        <p:nvPicPr>
          <p:cNvPr id="159" name="Elemento grafico 158">
            <a:extLst>
              <a:ext uri="{FF2B5EF4-FFF2-40B4-BE49-F238E27FC236}">
                <a16:creationId xmlns:a16="http://schemas.microsoft.com/office/drawing/2014/main" id="{A24C8354-AD07-4B50-9334-314D6B2B101B}"/>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 y="6237133"/>
            <a:ext cx="12191999" cy="620867"/>
          </a:xfrm>
          <a:prstGeom prst="rect">
            <a:avLst/>
          </a:prstGeom>
        </p:spPr>
      </p:pic>
      <p:sp>
        <p:nvSpPr>
          <p:cNvPr id="160" name="Segnaposto data 2">
            <a:extLst>
              <a:ext uri="{FF2B5EF4-FFF2-40B4-BE49-F238E27FC236}">
                <a16:creationId xmlns:a16="http://schemas.microsoft.com/office/drawing/2014/main" id="{D3F09D93-A56A-41E4-A3BA-42472B0A3850}"/>
              </a:ext>
            </a:extLst>
          </p:cNvPr>
          <p:cNvSpPr>
            <a:spLocks noGrp="1"/>
          </p:cNvSpPr>
          <p:nvPr>
            <p:ph type="dt" sz="half" idx="10"/>
          </p:nvPr>
        </p:nvSpPr>
        <p:spPr>
          <a:xfrm>
            <a:off x="838200" y="6356350"/>
            <a:ext cx="2743200" cy="365125"/>
          </a:xfrm>
          <a:prstGeom prst="rect">
            <a:avLst/>
          </a:prstGeom>
        </p:spPr>
        <p:txBody>
          <a:bodyPr rtlCol="0"/>
          <a:lstStyle>
            <a:lvl1pPr>
              <a:defRPr>
                <a:solidFill>
                  <a:schemeClr val="bg1"/>
                </a:solidFill>
              </a:defRPr>
            </a:lvl1pPr>
          </a:lstStyle>
          <a:p>
            <a:pPr rtl="0"/>
            <a:r>
              <a:rPr lang="it-IT" noProof="0"/>
              <a:t>20XX</a:t>
            </a:r>
          </a:p>
        </p:txBody>
      </p:sp>
      <p:sp>
        <p:nvSpPr>
          <p:cNvPr id="161" name="Segnaposto piè di pagina 3">
            <a:extLst>
              <a:ext uri="{FF2B5EF4-FFF2-40B4-BE49-F238E27FC236}">
                <a16:creationId xmlns:a16="http://schemas.microsoft.com/office/drawing/2014/main" id="{5951592E-5737-43C9-B6B0-D134076610B8}"/>
              </a:ext>
            </a:extLst>
          </p:cNvPr>
          <p:cNvSpPr>
            <a:spLocks noGrp="1"/>
          </p:cNvSpPr>
          <p:nvPr>
            <p:ph type="ftr" sz="quarter" idx="11"/>
          </p:nvPr>
        </p:nvSpPr>
        <p:spPr>
          <a:xfrm>
            <a:off x="4038600" y="6356350"/>
            <a:ext cx="4114800" cy="365125"/>
          </a:xfrm>
          <a:prstGeom prst="rect">
            <a:avLst/>
          </a:prstGeom>
        </p:spPr>
        <p:txBody>
          <a:bodyPr rtlCol="0"/>
          <a:lstStyle>
            <a:lvl1pPr>
              <a:defRPr>
                <a:solidFill>
                  <a:schemeClr val="bg1"/>
                </a:solidFill>
              </a:defRPr>
            </a:lvl1pPr>
          </a:lstStyle>
          <a:p>
            <a:pPr rtl="0"/>
            <a:r>
              <a:rPr lang="it-IT" noProof="0"/>
              <a:t>Presentazione</a:t>
            </a:r>
          </a:p>
        </p:txBody>
      </p:sp>
      <p:sp>
        <p:nvSpPr>
          <p:cNvPr id="162" name="Segnaposto numero diapositiva 4">
            <a:extLst>
              <a:ext uri="{FF2B5EF4-FFF2-40B4-BE49-F238E27FC236}">
                <a16:creationId xmlns:a16="http://schemas.microsoft.com/office/drawing/2014/main" id="{3B542197-0399-4FBD-A10C-B97A68AA2A07}"/>
              </a:ext>
            </a:extLst>
          </p:cNvPr>
          <p:cNvSpPr>
            <a:spLocks noGrp="1"/>
          </p:cNvSpPr>
          <p:nvPr>
            <p:ph type="sldNum" sz="quarter" idx="12"/>
          </p:nvPr>
        </p:nvSpPr>
        <p:spPr>
          <a:xfrm>
            <a:off x="8610600" y="6356350"/>
            <a:ext cx="2743200" cy="365125"/>
          </a:xfrm>
          <a:prstGeom prst="rect">
            <a:avLst/>
          </a:prstGeom>
        </p:spPr>
        <p:txBody>
          <a:bodyPr rtlCol="0"/>
          <a:lstStyle>
            <a:lvl1pPr>
              <a:defRPr>
                <a:solidFill>
                  <a:schemeClr val="bg1"/>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3706256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ati finanziar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DD96D4A-16D3-4C35-A383-2DF039D54CF4}"/>
              </a:ext>
            </a:extLst>
          </p:cNvPr>
          <p:cNvSpPr>
            <a:spLocks noGrp="1"/>
          </p:cNvSpPr>
          <p:nvPr>
            <p:ph type="title" hasCustomPrompt="1"/>
          </p:nvPr>
        </p:nvSpPr>
        <p:spPr>
          <a:xfrm>
            <a:off x="819728" y="317739"/>
            <a:ext cx="4114800" cy="623923"/>
          </a:xfrm>
          <a:prstGeom prst="rect">
            <a:avLst/>
          </a:prstGeom>
        </p:spPr>
        <p:txBody>
          <a:bodyPr rtlCol="0" anchor="ctr"/>
          <a:lstStyle>
            <a:lvl1pPr>
              <a:defRPr sz="2400" cap="all" spc="100" baseline="0">
                <a:solidFill>
                  <a:schemeClr val="tx2"/>
                </a:solidFill>
              </a:defRPr>
            </a:lvl1pPr>
          </a:lstStyle>
          <a:p>
            <a:pPr rtl="0"/>
            <a:r>
              <a:rPr lang="it-IT" noProof="0"/>
              <a:t>Fare clic per inserire il titolo</a:t>
            </a:r>
          </a:p>
        </p:txBody>
      </p:sp>
      <p:sp>
        <p:nvSpPr>
          <p:cNvPr id="10" name="Segnaposto contenuto 9">
            <a:extLst>
              <a:ext uri="{FF2B5EF4-FFF2-40B4-BE49-F238E27FC236}">
                <a16:creationId xmlns:a16="http://schemas.microsoft.com/office/drawing/2014/main" id="{FF255611-8280-41F3-A5FA-821E144AEAE7}"/>
              </a:ext>
            </a:extLst>
          </p:cNvPr>
          <p:cNvSpPr>
            <a:spLocks noGrp="1"/>
          </p:cNvSpPr>
          <p:nvPr>
            <p:ph sz="quarter" idx="15" hasCustomPrompt="1"/>
          </p:nvPr>
        </p:nvSpPr>
        <p:spPr>
          <a:xfrm>
            <a:off x="914400" y="905856"/>
            <a:ext cx="5759450" cy="5047269"/>
          </a:xfrm>
          <a:prstGeom prst="rect">
            <a:avLst/>
          </a:prstGeom>
        </p:spPr>
        <p:txBody>
          <a:bodyPr rtlCol="0"/>
          <a:lstStyle>
            <a:lvl1pPr marL="0" indent="0">
              <a:buNone/>
              <a:defRPr sz="1800" cap="all" baseline="0">
                <a:solidFill>
                  <a:schemeClr val="accent5">
                    <a:lumMod val="50000"/>
                  </a:schemeClr>
                </a:solidFill>
              </a:defRPr>
            </a:lvl1pPr>
            <a:lvl2pPr marL="457200" indent="0">
              <a:buNone/>
              <a:defRPr sz="1600" cap="all" baseline="0">
                <a:solidFill>
                  <a:schemeClr val="accent5">
                    <a:lumMod val="50000"/>
                  </a:schemeClr>
                </a:solidFill>
              </a:defRPr>
            </a:lvl2pPr>
            <a:lvl3pPr marL="914400" indent="0">
              <a:buNone/>
              <a:defRPr sz="1400" cap="all" baseline="0">
                <a:solidFill>
                  <a:schemeClr val="accent5">
                    <a:lumMod val="50000"/>
                  </a:schemeClr>
                </a:solidFill>
              </a:defRPr>
            </a:lvl3pPr>
            <a:lvl4pPr marL="1371600" indent="0">
              <a:buNone/>
              <a:defRPr sz="1200" cap="all" baseline="0">
                <a:solidFill>
                  <a:schemeClr val="accent5">
                    <a:lumMod val="50000"/>
                  </a:schemeClr>
                </a:solidFill>
              </a:defRPr>
            </a:lvl4pPr>
            <a:lvl5pPr marL="1828800" indent="0">
              <a:buNone/>
              <a:defRPr sz="1200" cap="all" baseline="0">
                <a:solidFill>
                  <a:schemeClr val="accent5">
                    <a:lumMod val="50000"/>
                  </a:schemeClr>
                </a:solidFill>
              </a:defRPr>
            </a:lvl5pPr>
          </a:lstStyle>
          <a:p>
            <a:pPr lvl="0" rtl="0"/>
            <a:r>
              <a:rPr lang="it-IT" noProof="0"/>
              <a:t>Fai clic per aggiungere contenuto</a:t>
            </a:r>
          </a:p>
        </p:txBody>
      </p:sp>
      <p:sp>
        <p:nvSpPr>
          <p:cNvPr id="3" name="Segnaposto data 2">
            <a:extLst>
              <a:ext uri="{FF2B5EF4-FFF2-40B4-BE49-F238E27FC236}">
                <a16:creationId xmlns:a16="http://schemas.microsoft.com/office/drawing/2014/main" id="{33453DB9-3C4B-4136-96D2-08A7D5AD418F}"/>
              </a:ext>
            </a:extLst>
          </p:cNvPr>
          <p:cNvSpPr>
            <a:spLocks noGrp="1"/>
          </p:cNvSpPr>
          <p:nvPr>
            <p:ph type="dt" sz="half" idx="10"/>
          </p:nvPr>
        </p:nvSpPr>
        <p:spPr>
          <a:xfrm>
            <a:off x="838200" y="6356350"/>
            <a:ext cx="2743200" cy="365125"/>
          </a:xfrm>
          <a:prstGeom prst="rect">
            <a:avLst/>
          </a:prstGeom>
        </p:spPr>
        <p:txBody>
          <a:bodyPr rtlCol="0"/>
          <a:lstStyle/>
          <a:p>
            <a:pPr rtl="0"/>
            <a:r>
              <a:rPr lang="it-IT" noProof="0"/>
              <a:t>20XX</a:t>
            </a:r>
          </a:p>
        </p:txBody>
      </p:sp>
      <p:sp>
        <p:nvSpPr>
          <p:cNvPr id="4" name="Segnaposto piè di pagina 3">
            <a:extLst>
              <a:ext uri="{FF2B5EF4-FFF2-40B4-BE49-F238E27FC236}">
                <a16:creationId xmlns:a16="http://schemas.microsoft.com/office/drawing/2014/main" id="{81464841-801A-499A-BFD2-9731D2D89C25}"/>
              </a:ext>
            </a:extLst>
          </p:cNvPr>
          <p:cNvSpPr>
            <a:spLocks noGrp="1"/>
          </p:cNvSpPr>
          <p:nvPr>
            <p:ph type="ftr" sz="quarter" idx="11"/>
          </p:nvPr>
        </p:nvSpPr>
        <p:spPr>
          <a:xfrm>
            <a:off x="4038600" y="6356350"/>
            <a:ext cx="4114800" cy="365125"/>
          </a:xfrm>
          <a:prstGeom prst="rect">
            <a:avLst/>
          </a:prstGeom>
        </p:spPr>
        <p:txBody>
          <a:bodyPr rtlCol="0"/>
          <a:lstStyle/>
          <a:p>
            <a:pPr rtl="0"/>
            <a:r>
              <a:rPr lang="it-IT" noProof="0"/>
              <a:t>Presentazione</a:t>
            </a:r>
          </a:p>
        </p:txBody>
      </p:sp>
      <p:sp>
        <p:nvSpPr>
          <p:cNvPr id="8" name="Segnaposto immagine 8">
            <a:extLst>
              <a:ext uri="{FF2B5EF4-FFF2-40B4-BE49-F238E27FC236}">
                <a16:creationId xmlns:a16="http://schemas.microsoft.com/office/drawing/2014/main" id="{A6BF61C1-4A8C-44D4-901D-E065B7B42A25}"/>
              </a:ext>
            </a:extLst>
          </p:cNvPr>
          <p:cNvSpPr>
            <a:spLocks noGrp="1"/>
          </p:cNvSpPr>
          <p:nvPr>
            <p:ph type="pic" sz="quarter" idx="14" hasCustomPrompt="1"/>
          </p:nvPr>
        </p:nvSpPr>
        <p:spPr>
          <a:xfrm>
            <a:off x="7598229" y="0"/>
            <a:ext cx="4593770" cy="6858000"/>
          </a:xfrm>
          <a:prstGeom prst="rect">
            <a:avLst/>
          </a:prstGeom>
        </p:spPr>
        <p:txBody>
          <a:bodyPr rtlCol="0"/>
          <a:lstStyle>
            <a:lvl1pPr marL="0" indent="0" algn="ctr">
              <a:buNone/>
              <a:defRPr/>
            </a:lvl1pPr>
          </a:lstStyle>
          <a:p>
            <a:pPr rtl="0"/>
            <a:r>
              <a:rPr lang="it-IT" noProof="0"/>
              <a:t>Fai clic per aggiungere una foto</a:t>
            </a:r>
          </a:p>
        </p:txBody>
      </p:sp>
      <p:sp>
        <p:nvSpPr>
          <p:cNvPr id="5" name="Segnaposto numero diapositiva 4">
            <a:extLst>
              <a:ext uri="{FF2B5EF4-FFF2-40B4-BE49-F238E27FC236}">
                <a16:creationId xmlns:a16="http://schemas.microsoft.com/office/drawing/2014/main" id="{F9C78F9D-CD73-4D53-A871-D6C0B643A68D}"/>
              </a:ext>
            </a:extLst>
          </p:cNvPr>
          <p:cNvSpPr>
            <a:spLocks noGrp="1"/>
          </p:cNvSpPr>
          <p:nvPr>
            <p:ph type="sldNum" sz="quarter" idx="12"/>
          </p:nvPr>
        </p:nvSpPr>
        <p:spPr>
          <a:xfrm>
            <a:off x="8610600" y="6356350"/>
            <a:ext cx="2743200" cy="365125"/>
          </a:xfrm>
          <a:prstGeom prst="rect">
            <a:avLst/>
          </a:prstGeom>
        </p:spPr>
        <p:txBody>
          <a:bodyPr rtlCol="0"/>
          <a:lstStyle>
            <a:lvl1pPr>
              <a:defRPr>
                <a:solidFill>
                  <a:schemeClr val="bg1"/>
                </a:solidFill>
                <a:effectLst>
                  <a:outerShdw blurRad="38100" dist="38100" dir="2700000" algn="tl">
                    <a:srgbClr val="000000">
                      <a:alpha val="43137"/>
                    </a:srgbClr>
                  </a:outerShdw>
                </a:effectLst>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13788064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l nostro team 4-Up">
    <p:spTree>
      <p:nvGrpSpPr>
        <p:cNvPr id="1" name=""/>
        <p:cNvGrpSpPr/>
        <p:nvPr/>
      </p:nvGrpSpPr>
      <p:grpSpPr>
        <a:xfrm>
          <a:off x="0" y="0"/>
          <a:ext cx="0" cy="0"/>
          <a:chOff x="0" y="0"/>
          <a:chExt cx="0" cy="0"/>
        </a:xfrm>
      </p:grpSpPr>
      <p:sp>
        <p:nvSpPr>
          <p:cNvPr id="35" name="Rettangolo 34">
            <a:extLst>
              <a:ext uri="{FF2B5EF4-FFF2-40B4-BE49-F238E27FC236}">
                <a16:creationId xmlns:a16="http://schemas.microsoft.com/office/drawing/2014/main" id="{7726902C-381D-4629-AF04-0689A76C513B}"/>
              </a:ext>
              <a:ext uri="{C183D7F6-B498-43B3-948B-1728B52AA6E4}">
                <adec:decorative xmlns:adec="http://schemas.microsoft.com/office/drawing/2017/decorative" val="1"/>
              </a:ext>
            </a:extLst>
          </p:cNvPr>
          <p:cNvSpPr/>
          <p:nvPr userDrawn="1"/>
        </p:nvSpPr>
        <p:spPr>
          <a:xfrm>
            <a:off x="-1" y="4354286"/>
            <a:ext cx="12192001" cy="2503713"/>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 name="Titolo 1">
            <a:extLst>
              <a:ext uri="{FF2B5EF4-FFF2-40B4-BE49-F238E27FC236}">
                <a16:creationId xmlns:a16="http://schemas.microsoft.com/office/drawing/2014/main" id="{F480C3F3-53A4-4049-96CE-C6C4EB9DA62C}"/>
              </a:ext>
            </a:extLst>
          </p:cNvPr>
          <p:cNvSpPr>
            <a:spLocks noGrp="1"/>
          </p:cNvSpPr>
          <p:nvPr>
            <p:ph type="title" hasCustomPrompt="1"/>
          </p:nvPr>
        </p:nvSpPr>
        <p:spPr>
          <a:xfrm>
            <a:off x="4038600" y="544286"/>
            <a:ext cx="4114800" cy="747929"/>
          </a:xfrm>
          <a:prstGeom prst="rect">
            <a:avLst/>
          </a:prstGeom>
        </p:spPr>
        <p:txBody>
          <a:bodyPr rtlCol="0" anchor="ctr"/>
          <a:lstStyle>
            <a:lvl1pPr algn="ctr">
              <a:defRPr sz="2400" cap="all" spc="100" baseline="0">
                <a:solidFill>
                  <a:schemeClr val="accent2"/>
                </a:solidFill>
              </a:defRPr>
            </a:lvl1pPr>
          </a:lstStyle>
          <a:p>
            <a:pPr rtl="0"/>
            <a:r>
              <a:rPr lang="it-IT" noProof="0"/>
              <a:t>Fare clic per inserire il titolo</a:t>
            </a:r>
          </a:p>
        </p:txBody>
      </p:sp>
      <p:sp>
        <p:nvSpPr>
          <p:cNvPr id="10" name="Segnaposto immagine 9">
            <a:extLst>
              <a:ext uri="{FF2B5EF4-FFF2-40B4-BE49-F238E27FC236}">
                <a16:creationId xmlns:a16="http://schemas.microsoft.com/office/drawing/2014/main" id="{3F669E6E-28BD-4FC9-BFB3-B42707D25AE2}"/>
              </a:ext>
            </a:extLst>
          </p:cNvPr>
          <p:cNvSpPr>
            <a:spLocks noGrp="1"/>
          </p:cNvSpPr>
          <p:nvPr>
            <p:ph type="pic" sz="quarter" idx="14" hasCustomPrompt="1"/>
          </p:nvPr>
        </p:nvSpPr>
        <p:spPr>
          <a:xfrm>
            <a:off x="897731" y="2427897"/>
            <a:ext cx="2099702" cy="2115227"/>
          </a:xfrm>
          <a:prstGeom prst="rect">
            <a:avLst/>
          </a:prstGeom>
        </p:spPr>
        <p:txBody>
          <a:bodyPr rtlCol="0"/>
          <a:lstStyle>
            <a:lvl1pPr marL="0" indent="0" algn="ctr">
              <a:buNone/>
              <a:defRPr/>
            </a:lvl1pPr>
          </a:lstStyle>
          <a:p>
            <a:pPr rtl="0"/>
            <a:r>
              <a:rPr lang="it-IT" noProof="0"/>
              <a:t>Fai clic per aggiungere una foto</a:t>
            </a:r>
          </a:p>
        </p:txBody>
      </p:sp>
      <p:sp>
        <p:nvSpPr>
          <p:cNvPr id="14" name="Segnaposto testo 10">
            <a:extLst>
              <a:ext uri="{FF2B5EF4-FFF2-40B4-BE49-F238E27FC236}">
                <a16:creationId xmlns:a16="http://schemas.microsoft.com/office/drawing/2014/main" id="{B0CE1D3C-6E95-41C8-9202-B6BACEA97CBA}"/>
              </a:ext>
            </a:extLst>
          </p:cNvPr>
          <p:cNvSpPr>
            <a:spLocks noGrp="1"/>
          </p:cNvSpPr>
          <p:nvPr>
            <p:ph type="body" sz="quarter" idx="18" hasCustomPrompt="1"/>
          </p:nvPr>
        </p:nvSpPr>
        <p:spPr>
          <a:xfrm>
            <a:off x="703729" y="4731112"/>
            <a:ext cx="2487705" cy="531393"/>
          </a:xfrm>
          <a:prstGeom prst="rect">
            <a:avLst/>
          </a:prstGeom>
        </p:spPr>
        <p:txBody>
          <a:bodyPr rtlCol="0" anchor="b"/>
          <a:lstStyle>
            <a:lvl1pPr marL="0" indent="0" algn="ctr">
              <a:buNone/>
              <a:defRPr sz="1800" cap="all" spc="100" baseline="0">
                <a:solidFill>
                  <a:schemeClr val="accent4">
                    <a:lumMod val="50000"/>
                  </a:schemeClr>
                </a:solidFill>
                <a:latin typeface="+mj-lt"/>
              </a:defRPr>
            </a:lvl1pPr>
          </a:lstStyle>
          <a:p>
            <a:pPr lvl="0" rtl="0"/>
            <a:r>
              <a:rPr lang="it-IT" noProof="0"/>
              <a:t>Aggiungi il nome</a:t>
            </a:r>
          </a:p>
        </p:txBody>
      </p:sp>
      <p:sp>
        <p:nvSpPr>
          <p:cNvPr id="15" name="Segnaposto testo 10">
            <a:extLst>
              <a:ext uri="{FF2B5EF4-FFF2-40B4-BE49-F238E27FC236}">
                <a16:creationId xmlns:a16="http://schemas.microsoft.com/office/drawing/2014/main" id="{A90F4B16-F669-4D35-8B6D-5DE38097DD9A}"/>
              </a:ext>
            </a:extLst>
          </p:cNvPr>
          <p:cNvSpPr>
            <a:spLocks noGrp="1"/>
          </p:cNvSpPr>
          <p:nvPr>
            <p:ph type="body" sz="quarter" idx="19" hasCustomPrompt="1"/>
          </p:nvPr>
        </p:nvSpPr>
        <p:spPr>
          <a:xfrm>
            <a:off x="703728" y="5199750"/>
            <a:ext cx="2487705" cy="531393"/>
          </a:xfrm>
          <a:prstGeom prst="rect">
            <a:avLst/>
          </a:prstGeom>
        </p:spPr>
        <p:txBody>
          <a:bodyPr rtlCol="0" anchor="t"/>
          <a:lstStyle>
            <a:lvl1pPr marL="0" indent="0" algn="ctr">
              <a:buNone/>
              <a:defRPr sz="1400" cap="none" spc="100" baseline="0">
                <a:solidFill>
                  <a:schemeClr val="tx1"/>
                </a:solidFill>
                <a:latin typeface="+mn-lt"/>
              </a:defRPr>
            </a:lvl1pPr>
          </a:lstStyle>
          <a:p>
            <a:pPr lvl="0" rtl="0"/>
            <a:r>
              <a:rPr lang="it-IT" noProof="0"/>
              <a:t>Aggiungi il titolo</a:t>
            </a:r>
          </a:p>
        </p:txBody>
      </p:sp>
      <p:sp>
        <p:nvSpPr>
          <p:cNvPr id="17" name="Rettangolo 16">
            <a:extLst>
              <a:ext uri="{FF2B5EF4-FFF2-40B4-BE49-F238E27FC236}">
                <a16:creationId xmlns:a16="http://schemas.microsoft.com/office/drawing/2014/main" id="{E90D56BE-BB71-4ADC-B308-883B7BB63CDE}"/>
              </a:ext>
              <a:ext uri="{C183D7F6-B498-43B3-948B-1728B52AA6E4}">
                <adec:decorative xmlns:adec="http://schemas.microsoft.com/office/drawing/2017/decorative" val="1"/>
              </a:ext>
            </a:extLst>
          </p:cNvPr>
          <p:cNvSpPr/>
          <p:nvPr userDrawn="1"/>
        </p:nvSpPr>
        <p:spPr>
          <a:xfrm>
            <a:off x="703729"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18" name="Segnaposto immagine 9">
            <a:extLst>
              <a:ext uri="{FF2B5EF4-FFF2-40B4-BE49-F238E27FC236}">
                <a16:creationId xmlns:a16="http://schemas.microsoft.com/office/drawing/2014/main" id="{24532133-7BD7-49DF-96C1-B4A992CE4DF0}"/>
              </a:ext>
            </a:extLst>
          </p:cNvPr>
          <p:cNvSpPr>
            <a:spLocks noGrp="1"/>
          </p:cNvSpPr>
          <p:nvPr>
            <p:ph type="pic" sz="quarter" idx="20" hasCustomPrompt="1"/>
          </p:nvPr>
        </p:nvSpPr>
        <p:spPr>
          <a:xfrm>
            <a:off x="3667826" y="2427897"/>
            <a:ext cx="2099702" cy="2115227"/>
          </a:xfrm>
          <a:prstGeom prst="rect">
            <a:avLst/>
          </a:prstGeom>
        </p:spPr>
        <p:txBody>
          <a:bodyPr rtlCol="0"/>
          <a:lstStyle>
            <a:lvl1pPr marL="0" indent="0" algn="ctr">
              <a:buNone/>
              <a:defRPr/>
            </a:lvl1pPr>
          </a:lstStyle>
          <a:p>
            <a:pPr rtl="0"/>
            <a:r>
              <a:rPr lang="it-IT" noProof="0"/>
              <a:t>Fai clic per aggiungere una foto</a:t>
            </a:r>
          </a:p>
        </p:txBody>
      </p:sp>
      <p:sp>
        <p:nvSpPr>
          <p:cNvPr id="19" name="Rettangolo 18">
            <a:extLst>
              <a:ext uri="{FF2B5EF4-FFF2-40B4-BE49-F238E27FC236}">
                <a16:creationId xmlns:a16="http://schemas.microsoft.com/office/drawing/2014/main" id="{4AF4F5B9-821C-4A57-B5E2-055949CECC07}"/>
              </a:ext>
              <a:ext uri="{C183D7F6-B498-43B3-948B-1728B52AA6E4}">
                <adec:decorative xmlns:adec="http://schemas.microsoft.com/office/drawing/2017/decorative" val="1"/>
              </a:ext>
            </a:extLst>
          </p:cNvPr>
          <p:cNvSpPr/>
          <p:nvPr userDrawn="1"/>
        </p:nvSpPr>
        <p:spPr>
          <a:xfrm>
            <a:off x="3473824"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6" name="Segnaposto testo 10">
            <a:extLst>
              <a:ext uri="{FF2B5EF4-FFF2-40B4-BE49-F238E27FC236}">
                <a16:creationId xmlns:a16="http://schemas.microsoft.com/office/drawing/2014/main" id="{63893EB3-C98E-4A69-A71C-7C922128375E}"/>
              </a:ext>
            </a:extLst>
          </p:cNvPr>
          <p:cNvSpPr>
            <a:spLocks noGrp="1"/>
          </p:cNvSpPr>
          <p:nvPr>
            <p:ph type="body" sz="quarter" idx="23" hasCustomPrompt="1"/>
          </p:nvPr>
        </p:nvSpPr>
        <p:spPr>
          <a:xfrm>
            <a:off x="3473826" y="4731112"/>
            <a:ext cx="2487705" cy="531393"/>
          </a:xfrm>
          <a:prstGeom prst="rect">
            <a:avLst/>
          </a:prstGeom>
        </p:spPr>
        <p:txBody>
          <a:bodyPr rtlCol="0" anchor="b"/>
          <a:lstStyle>
            <a:lvl1pPr marL="0" indent="0" algn="ctr">
              <a:buNone/>
              <a:defRPr sz="1800" cap="all" spc="100" baseline="0">
                <a:solidFill>
                  <a:schemeClr val="accent4">
                    <a:lumMod val="50000"/>
                  </a:schemeClr>
                </a:solidFill>
                <a:latin typeface="+mj-lt"/>
              </a:defRPr>
            </a:lvl1pPr>
          </a:lstStyle>
          <a:p>
            <a:pPr lvl="0" rtl="0"/>
            <a:r>
              <a:rPr lang="it-IT" noProof="0"/>
              <a:t>Aggiungi il nome</a:t>
            </a:r>
          </a:p>
        </p:txBody>
      </p:sp>
      <p:sp>
        <p:nvSpPr>
          <p:cNvPr id="27" name="Segnaposto testo 10">
            <a:extLst>
              <a:ext uri="{FF2B5EF4-FFF2-40B4-BE49-F238E27FC236}">
                <a16:creationId xmlns:a16="http://schemas.microsoft.com/office/drawing/2014/main" id="{5D0352AF-E877-45F2-9868-A8A1E017A91E}"/>
              </a:ext>
            </a:extLst>
          </p:cNvPr>
          <p:cNvSpPr>
            <a:spLocks noGrp="1"/>
          </p:cNvSpPr>
          <p:nvPr>
            <p:ph type="body" sz="quarter" idx="24" hasCustomPrompt="1"/>
          </p:nvPr>
        </p:nvSpPr>
        <p:spPr>
          <a:xfrm>
            <a:off x="3473825" y="5199750"/>
            <a:ext cx="2487705" cy="531393"/>
          </a:xfrm>
          <a:prstGeom prst="rect">
            <a:avLst/>
          </a:prstGeom>
        </p:spPr>
        <p:txBody>
          <a:bodyPr rtlCol="0" anchor="t"/>
          <a:lstStyle>
            <a:lvl1pPr marL="0" indent="0" algn="ctr">
              <a:buNone/>
              <a:defRPr sz="1400" cap="none" spc="100" baseline="0">
                <a:solidFill>
                  <a:schemeClr val="tx1"/>
                </a:solidFill>
                <a:latin typeface="+mn-lt"/>
              </a:defRPr>
            </a:lvl1pPr>
          </a:lstStyle>
          <a:p>
            <a:pPr lvl="0" rtl="0"/>
            <a:r>
              <a:rPr lang="it-IT" noProof="0"/>
              <a:t>Aggiungi il titolo</a:t>
            </a:r>
          </a:p>
        </p:txBody>
      </p:sp>
      <p:sp>
        <p:nvSpPr>
          <p:cNvPr id="20" name="Segnaposto immagine 9">
            <a:extLst>
              <a:ext uri="{FF2B5EF4-FFF2-40B4-BE49-F238E27FC236}">
                <a16:creationId xmlns:a16="http://schemas.microsoft.com/office/drawing/2014/main" id="{750DAF93-603B-44B6-99DC-79A63DC3A1F4}"/>
              </a:ext>
            </a:extLst>
          </p:cNvPr>
          <p:cNvSpPr>
            <a:spLocks noGrp="1"/>
          </p:cNvSpPr>
          <p:nvPr>
            <p:ph type="pic" sz="quarter" idx="21" hasCustomPrompt="1"/>
          </p:nvPr>
        </p:nvSpPr>
        <p:spPr>
          <a:xfrm>
            <a:off x="6437921" y="2427897"/>
            <a:ext cx="2099702" cy="2115227"/>
          </a:xfrm>
          <a:prstGeom prst="rect">
            <a:avLst/>
          </a:prstGeom>
        </p:spPr>
        <p:txBody>
          <a:bodyPr rtlCol="0"/>
          <a:lstStyle>
            <a:lvl1pPr marL="0" indent="0" algn="ctr">
              <a:buNone/>
              <a:defRPr/>
            </a:lvl1pPr>
          </a:lstStyle>
          <a:p>
            <a:pPr rtl="0"/>
            <a:r>
              <a:rPr lang="it-IT" noProof="0"/>
              <a:t>Fai clic per aggiungere una foto</a:t>
            </a:r>
          </a:p>
        </p:txBody>
      </p:sp>
      <p:sp>
        <p:nvSpPr>
          <p:cNvPr id="21" name="Rettangolo 20">
            <a:extLst>
              <a:ext uri="{FF2B5EF4-FFF2-40B4-BE49-F238E27FC236}">
                <a16:creationId xmlns:a16="http://schemas.microsoft.com/office/drawing/2014/main" id="{C372AD67-26BA-4843-BAFE-B661A05BBE9D}"/>
              </a:ext>
              <a:ext uri="{C183D7F6-B498-43B3-948B-1728B52AA6E4}">
                <adec:decorative xmlns:adec="http://schemas.microsoft.com/office/drawing/2017/decorative" val="1"/>
              </a:ext>
            </a:extLst>
          </p:cNvPr>
          <p:cNvSpPr/>
          <p:nvPr userDrawn="1"/>
        </p:nvSpPr>
        <p:spPr>
          <a:xfrm>
            <a:off x="6243919"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5" name="Rettangolo 24">
            <a:extLst>
              <a:ext uri="{FF2B5EF4-FFF2-40B4-BE49-F238E27FC236}">
                <a16:creationId xmlns:a16="http://schemas.microsoft.com/office/drawing/2014/main" id="{FE0EAD7F-FBD0-4EA0-A7E7-5E65604B4716}"/>
              </a:ext>
              <a:ext uri="{C183D7F6-B498-43B3-948B-1728B52AA6E4}">
                <adec:decorative xmlns:adec="http://schemas.microsoft.com/office/drawing/2017/decorative" val="1"/>
              </a:ext>
            </a:extLst>
          </p:cNvPr>
          <p:cNvSpPr/>
          <p:nvPr userDrawn="1"/>
        </p:nvSpPr>
        <p:spPr>
          <a:xfrm>
            <a:off x="9014014"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8" name="Segnaposto testo 10">
            <a:extLst>
              <a:ext uri="{FF2B5EF4-FFF2-40B4-BE49-F238E27FC236}">
                <a16:creationId xmlns:a16="http://schemas.microsoft.com/office/drawing/2014/main" id="{DA3EAA29-D608-4031-9C0E-0610D1886CA5}"/>
              </a:ext>
            </a:extLst>
          </p:cNvPr>
          <p:cNvSpPr>
            <a:spLocks noGrp="1"/>
          </p:cNvSpPr>
          <p:nvPr>
            <p:ph type="body" sz="quarter" idx="25" hasCustomPrompt="1"/>
          </p:nvPr>
        </p:nvSpPr>
        <p:spPr>
          <a:xfrm>
            <a:off x="6243921" y="4731112"/>
            <a:ext cx="2487705" cy="531393"/>
          </a:xfrm>
          <a:prstGeom prst="rect">
            <a:avLst/>
          </a:prstGeom>
        </p:spPr>
        <p:txBody>
          <a:bodyPr rtlCol="0" anchor="b"/>
          <a:lstStyle>
            <a:lvl1pPr marL="0" indent="0" algn="ctr">
              <a:buNone/>
              <a:defRPr sz="1800" cap="all" spc="100" baseline="0">
                <a:solidFill>
                  <a:schemeClr val="accent4">
                    <a:lumMod val="50000"/>
                  </a:schemeClr>
                </a:solidFill>
                <a:latin typeface="+mj-lt"/>
              </a:defRPr>
            </a:lvl1pPr>
          </a:lstStyle>
          <a:p>
            <a:pPr lvl="0" rtl="0"/>
            <a:r>
              <a:rPr lang="it-IT" noProof="0"/>
              <a:t>Aggiungi il nome</a:t>
            </a:r>
          </a:p>
        </p:txBody>
      </p:sp>
      <p:sp>
        <p:nvSpPr>
          <p:cNvPr id="29" name="Segnaposto testo 10">
            <a:extLst>
              <a:ext uri="{FF2B5EF4-FFF2-40B4-BE49-F238E27FC236}">
                <a16:creationId xmlns:a16="http://schemas.microsoft.com/office/drawing/2014/main" id="{1DC4676B-9880-4C33-A8A2-88FB0944CF3B}"/>
              </a:ext>
            </a:extLst>
          </p:cNvPr>
          <p:cNvSpPr>
            <a:spLocks noGrp="1"/>
          </p:cNvSpPr>
          <p:nvPr>
            <p:ph type="body" sz="quarter" idx="26" hasCustomPrompt="1"/>
          </p:nvPr>
        </p:nvSpPr>
        <p:spPr>
          <a:xfrm>
            <a:off x="6243920" y="5199750"/>
            <a:ext cx="2487705" cy="531393"/>
          </a:xfrm>
          <a:prstGeom prst="rect">
            <a:avLst/>
          </a:prstGeom>
        </p:spPr>
        <p:txBody>
          <a:bodyPr rtlCol="0" anchor="t"/>
          <a:lstStyle>
            <a:lvl1pPr marL="0" indent="0" algn="ctr">
              <a:buNone/>
              <a:defRPr sz="1400" cap="none" spc="100" baseline="0">
                <a:solidFill>
                  <a:schemeClr val="tx1"/>
                </a:solidFill>
                <a:latin typeface="+mn-lt"/>
              </a:defRPr>
            </a:lvl1pPr>
          </a:lstStyle>
          <a:p>
            <a:pPr lvl="0" rtl="0"/>
            <a:r>
              <a:rPr lang="it-IT" noProof="0"/>
              <a:t>Aggiungi il titolo</a:t>
            </a:r>
          </a:p>
        </p:txBody>
      </p:sp>
      <p:sp>
        <p:nvSpPr>
          <p:cNvPr id="24" name="Segnaposto immagine 9">
            <a:extLst>
              <a:ext uri="{FF2B5EF4-FFF2-40B4-BE49-F238E27FC236}">
                <a16:creationId xmlns:a16="http://schemas.microsoft.com/office/drawing/2014/main" id="{AF6D479F-D265-4CD5-88BE-FC37AFC5FF4B}"/>
              </a:ext>
            </a:extLst>
          </p:cNvPr>
          <p:cNvSpPr>
            <a:spLocks noGrp="1"/>
          </p:cNvSpPr>
          <p:nvPr>
            <p:ph type="pic" sz="quarter" idx="22" hasCustomPrompt="1"/>
          </p:nvPr>
        </p:nvSpPr>
        <p:spPr>
          <a:xfrm>
            <a:off x="9208016" y="2427897"/>
            <a:ext cx="2099702" cy="2115227"/>
          </a:xfrm>
          <a:prstGeom prst="rect">
            <a:avLst/>
          </a:prstGeom>
        </p:spPr>
        <p:txBody>
          <a:bodyPr rtlCol="0"/>
          <a:lstStyle>
            <a:lvl1pPr marL="0" indent="0" algn="ctr">
              <a:buNone/>
              <a:defRPr/>
            </a:lvl1pPr>
          </a:lstStyle>
          <a:p>
            <a:pPr rtl="0"/>
            <a:r>
              <a:rPr lang="it-IT" noProof="0"/>
              <a:t>Fai clic per aggiungere una foto</a:t>
            </a:r>
          </a:p>
        </p:txBody>
      </p:sp>
      <p:sp>
        <p:nvSpPr>
          <p:cNvPr id="30" name="Segnaposto testo 10">
            <a:extLst>
              <a:ext uri="{FF2B5EF4-FFF2-40B4-BE49-F238E27FC236}">
                <a16:creationId xmlns:a16="http://schemas.microsoft.com/office/drawing/2014/main" id="{ED618ADF-296A-4300-A8AE-A1837B390A9F}"/>
              </a:ext>
            </a:extLst>
          </p:cNvPr>
          <p:cNvSpPr>
            <a:spLocks noGrp="1"/>
          </p:cNvSpPr>
          <p:nvPr>
            <p:ph type="body" sz="quarter" idx="27" hasCustomPrompt="1"/>
          </p:nvPr>
        </p:nvSpPr>
        <p:spPr>
          <a:xfrm>
            <a:off x="9014015" y="4731112"/>
            <a:ext cx="2487705" cy="531393"/>
          </a:xfrm>
          <a:prstGeom prst="rect">
            <a:avLst/>
          </a:prstGeom>
        </p:spPr>
        <p:txBody>
          <a:bodyPr rtlCol="0" anchor="b"/>
          <a:lstStyle>
            <a:lvl1pPr marL="0" indent="0" algn="ctr">
              <a:buNone/>
              <a:defRPr sz="1800" cap="all" spc="100" baseline="0">
                <a:solidFill>
                  <a:schemeClr val="accent4">
                    <a:lumMod val="50000"/>
                  </a:schemeClr>
                </a:solidFill>
                <a:latin typeface="+mj-lt"/>
              </a:defRPr>
            </a:lvl1pPr>
          </a:lstStyle>
          <a:p>
            <a:pPr lvl="0" rtl="0"/>
            <a:r>
              <a:rPr lang="it-IT" noProof="0"/>
              <a:t>Aggiungi il nome</a:t>
            </a:r>
          </a:p>
        </p:txBody>
      </p:sp>
      <p:sp>
        <p:nvSpPr>
          <p:cNvPr id="31" name="Segnaposto testo 10">
            <a:extLst>
              <a:ext uri="{FF2B5EF4-FFF2-40B4-BE49-F238E27FC236}">
                <a16:creationId xmlns:a16="http://schemas.microsoft.com/office/drawing/2014/main" id="{CA503612-3331-4786-8298-4A1E0C1C75DD}"/>
              </a:ext>
            </a:extLst>
          </p:cNvPr>
          <p:cNvSpPr>
            <a:spLocks noGrp="1"/>
          </p:cNvSpPr>
          <p:nvPr>
            <p:ph type="body" sz="quarter" idx="28" hasCustomPrompt="1"/>
          </p:nvPr>
        </p:nvSpPr>
        <p:spPr>
          <a:xfrm>
            <a:off x="9014014" y="5199750"/>
            <a:ext cx="2487705" cy="531393"/>
          </a:xfrm>
          <a:prstGeom prst="rect">
            <a:avLst/>
          </a:prstGeom>
        </p:spPr>
        <p:txBody>
          <a:bodyPr rtlCol="0" anchor="t"/>
          <a:lstStyle>
            <a:lvl1pPr marL="0" indent="0" algn="ctr">
              <a:buNone/>
              <a:defRPr sz="1400" cap="none" spc="100" baseline="0">
                <a:solidFill>
                  <a:schemeClr val="tx1"/>
                </a:solidFill>
                <a:latin typeface="+mn-lt"/>
              </a:defRPr>
            </a:lvl1pPr>
          </a:lstStyle>
          <a:p>
            <a:pPr lvl="0" rtl="0"/>
            <a:r>
              <a:rPr lang="it-IT" noProof="0"/>
              <a:t>Aggiungi il titolo</a:t>
            </a:r>
          </a:p>
        </p:txBody>
      </p:sp>
      <p:sp>
        <p:nvSpPr>
          <p:cNvPr id="3" name="Segnaposto data 2">
            <a:extLst>
              <a:ext uri="{FF2B5EF4-FFF2-40B4-BE49-F238E27FC236}">
                <a16:creationId xmlns:a16="http://schemas.microsoft.com/office/drawing/2014/main" id="{75A1D0F5-2B0B-4318-B5DC-AECB09851E41}"/>
              </a:ext>
            </a:extLst>
          </p:cNvPr>
          <p:cNvSpPr>
            <a:spLocks noGrp="1"/>
          </p:cNvSpPr>
          <p:nvPr>
            <p:ph type="dt" sz="half" idx="10"/>
          </p:nvPr>
        </p:nvSpPr>
        <p:spPr>
          <a:xfrm>
            <a:off x="838200" y="6356350"/>
            <a:ext cx="2743200" cy="365125"/>
          </a:xfrm>
          <a:prstGeom prst="rect">
            <a:avLst/>
          </a:prstGeom>
        </p:spPr>
        <p:txBody>
          <a:bodyPr rtlCol="0"/>
          <a:lstStyle/>
          <a:p>
            <a:pPr rtl="0"/>
            <a:r>
              <a:rPr lang="it-IT" noProof="0"/>
              <a:t>20XX</a:t>
            </a:r>
          </a:p>
        </p:txBody>
      </p:sp>
      <p:sp>
        <p:nvSpPr>
          <p:cNvPr id="4" name="Segnaposto piè di pagina 3">
            <a:extLst>
              <a:ext uri="{FF2B5EF4-FFF2-40B4-BE49-F238E27FC236}">
                <a16:creationId xmlns:a16="http://schemas.microsoft.com/office/drawing/2014/main" id="{E63A8939-F5BE-47FA-AE2F-AF66C45B1355}"/>
              </a:ext>
            </a:extLst>
          </p:cNvPr>
          <p:cNvSpPr>
            <a:spLocks noGrp="1"/>
          </p:cNvSpPr>
          <p:nvPr>
            <p:ph type="ftr" sz="quarter" idx="11"/>
          </p:nvPr>
        </p:nvSpPr>
        <p:spPr>
          <a:xfrm>
            <a:off x="4038600" y="6356350"/>
            <a:ext cx="4114800" cy="365125"/>
          </a:xfrm>
          <a:prstGeom prst="rect">
            <a:avLst/>
          </a:prstGeom>
        </p:spPr>
        <p:txBody>
          <a:bodyPr rtlCol="0"/>
          <a:lstStyle/>
          <a:p>
            <a:pPr rtl="0"/>
            <a:r>
              <a:rPr lang="it-IT" noProof="0"/>
              <a:t>Presentazione</a:t>
            </a:r>
          </a:p>
        </p:txBody>
      </p:sp>
      <p:sp>
        <p:nvSpPr>
          <p:cNvPr id="5" name="Segnaposto numero diapositiva 4">
            <a:extLst>
              <a:ext uri="{FF2B5EF4-FFF2-40B4-BE49-F238E27FC236}">
                <a16:creationId xmlns:a16="http://schemas.microsoft.com/office/drawing/2014/main" id="{798A3F37-FB91-4420-832B-EA39AE37BFF9}"/>
              </a:ext>
            </a:extLst>
          </p:cNvPr>
          <p:cNvSpPr>
            <a:spLocks noGrp="1"/>
          </p:cNvSpPr>
          <p:nvPr>
            <p:ph type="sldNum" sz="quarter" idx="12"/>
          </p:nvPr>
        </p:nvSpPr>
        <p:spPr>
          <a:xfrm>
            <a:off x="8610600" y="6356350"/>
            <a:ext cx="2743200" cy="365125"/>
          </a:xfrm>
          <a:prstGeom prst="rect">
            <a:avLst/>
          </a:prstGeom>
        </p:spPr>
        <p:txBody>
          <a:bodyPr rtlCol="0"/>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7232596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l nostro team 8-up">
    <p:spTree>
      <p:nvGrpSpPr>
        <p:cNvPr id="1" name=""/>
        <p:cNvGrpSpPr/>
        <p:nvPr/>
      </p:nvGrpSpPr>
      <p:grpSpPr>
        <a:xfrm>
          <a:off x="0" y="0"/>
          <a:ext cx="0" cy="0"/>
          <a:chOff x="0" y="0"/>
          <a:chExt cx="0" cy="0"/>
        </a:xfrm>
      </p:grpSpPr>
      <p:sp>
        <p:nvSpPr>
          <p:cNvPr id="77" name="Rettangolo 76">
            <a:extLst>
              <a:ext uri="{FF2B5EF4-FFF2-40B4-BE49-F238E27FC236}">
                <a16:creationId xmlns:a16="http://schemas.microsoft.com/office/drawing/2014/main" id="{B70B2057-9B78-4391-A15F-27A41A72F11D}"/>
              </a:ext>
              <a:ext uri="{C183D7F6-B498-43B3-948B-1728B52AA6E4}">
                <adec:decorative xmlns:adec="http://schemas.microsoft.com/office/drawing/2017/decorative" val="1"/>
              </a:ext>
            </a:extLst>
          </p:cNvPr>
          <p:cNvSpPr/>
          <p:nvPr userDrawn="1"/>
        </p:nvSpPr>
        <p:spPr>
          <a:xfrm>
            <a:off x="-1" y="4354286"/>
            <a:ext cx="12192001" cy="2503713"/>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 name="Titolo 1">
            <a:extLst>
              <a:ext uri="{FF2B5EF4-FFF2-40B4-BE49-F238E27FC236}">
                <a16:creationId xmlns:a16="http://schemas.microsoft.com/office/drawing/2014/main" id="{9AB059CD-37AB-48A3-9976-0B38FF7A5A95}"/>
              </a:ext>
            </a:extLst>
          </p:cNvPr>
          <p:cNvSpPr>
            <a:spLocks noGrp="1"/>
          </p:cNvSpPr>
          <p:nvPr>
            <p:ph type="title" hasCustomPrompt="1"/>
          </p:nvPr>
        </p:nvSpPr>
        <p:spPr>
          <a:xfrm>
            <a:off x="4097106" y="589720"/>
            <a:ext cx="4006114" cy="657784"/>
          </a:xfrm>
          <a:prstGeom prst="rect">
            <a:avLst/>
          </a:prstGeom>
        </p:spPr>
        <p:txBody>
          <a:bodyPr rtlCol="0" anchor="ctr"/>
          <a:lstStyle>
            <a:lvl1pPr algn="ctr">
              <a:defRPr sz="2400" cap="all" spc="100" baseline="0">
                <a:solidFill>
                  <a:schemeClr val="accent2"/>
                </a:solidFill>
              </a:defRPr>
            </a:lvl1pPr>
          </a:lstStyle>
          <a:p>
            <a:pPr rtl="0"/>
            <a:r>
              <a:rPr lang="it-IT" noProof="0"/>
              <a:t>Fare clic per inserire il titolo</a:t>
            </a:r>
          </a:p>
        </p:txBody>
      </p:sp>
      <p:sp>
        <p:nvSpPr>
          <p:cNvPr id="10" name="Segnaposto immagine 9">
            <a:extLst>
              <a:ext uri="{FF2B5EF4-FFF2-40B4-BE49-F238E27FC236}">
                <a16:creationId xmlns:a16="http://schemas.microsoft.com/office/drawing/2014/main" id="{236E0B0A-0B1B-438D-8971-570ACA956B88}"/>
              </a:ext>
            </a:extLst>
          </p:cNvPr>
          <p:cNvSpPr>
            <a:spLocks noGrp="1"/>
          </p:cNvSpPr>
          <p:nvPr>
            <p:ph type="pic" sz="quarter" idx="14" hasCustomPrompt="1"/>
          </p:nvPr>
        </p:nvSpPr>
        <p:spPr>
          <a:xfrm>
            <a:off x="1564029" y="1862038"/>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11" name="Rettangolo 10">
            <a:extLst>
              <a:ext uri="{FF2B5EF4-FFF2-40B4-BE49-F238E27FC236}">
                <a16:creationId xmlns:a16="http://schemas.microsoft.com/office/drawing/2014/main" id="{21FB8438-2DA4-4B23-ACCD-3DEADF3E753E}"/>
              </a:ext>
              <a:ext uri="{C183D7F6-B498-43B3-948B-1728B52AA6E4}">
                <adec:decorative xmlns:adec="http://schemas.microsoft.com/office/drawing/2017/decorative" val="1"/>
              </a:ext>
            </a:extLst>
          </p:cNvPr>
          <p:cNvSpPr/>
          <p:nvPr userDrawn="1"/>
        </p:nvSpPr>
        <p:spPr>
          <a:xfrm>
            <a:off x="1449156"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46" name="Segnaposto testo 10">
            <a:extLst>
              <a:ext uri="{FF2B5EF4-FFF2-40B4-BE49-F238E27FC236}">
                <a16:creationId xmlns:a16="http://schemas.microsoft.com/office/drawing/2014/main" id="{3E63EE1F-208F-40D0-9307-47F66C8581BD}"/>
              </a:ext>
            </a:extLst>
          </p:cNvPr>
          <p:cNvSpPr>
            <a:spLocks noGrp="1"/>
          </p:cNvSpPr>
          <p:nvPr>
            <p:ph type="body" sz="quarter" idx="22" hasCustomPrompt="1"/>
          </p:nvPr>
        </p:nvSpPr>
        <p:spPr>
          <a:xfrm>
            <a:off x="1028073" y="3212687"/>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47" name="Segnaposto testo 10">
            <a:extLst>
              <a:ext uri="{FF2B5EF4-FFF2-40B4-BE49-F238E27FC236}">
                <a16:creationId xmlns:a16="http://schemas.microsoft.com/office/drawing/2014/main" id="{40F7C878-62A1-4A30-AA27-C5F502C8D315}"/>
              </a:ext>
            </a:extLst>
          </p:cNvPr>
          <p:cNvSpPr>
            <a:spLocks noGrp="1"/>
          </p:cNvSpPr>
          <p:nvPr>
            <p:ph type="body" sz="quarter" idx="23" hasCustomPrompt="1"/>
          </p:nvPr>
        </p:nvSpPr>
        <p:spPr>
          <a:xfrm>
            <a:off x="1028073" y="3496277"/>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48" name="Segnaposto immagine 9">
            <a:extLst>
              <a:ext uri="{FF2B5EF4-FFF2-40B4-BE49-F238E27FC236}">
                <a16:creationId xmlns:a16="http://schemas.microsoft.com/office/drawing/2014/main" id="{5D495D18-EB49-4AD5-A7EE-1E6D2496B69A}"/>
              </a:ext>
            </a:extLst>
          </p:cNvPr>
          <p:cNvSpPr>
            <a:spLocks noGrp="1"/>
          </p:cNvSpPr>
          <p:nvPr>
            <p:ph type="pic" sz="quarter" idx="24" hasCustomPrompt="1"/>
          </p:nvPr>
        </p:nvSpPr>
        <p:spPr>
          <a:xfrm>
            <a:off x="4211979" y="1862038"/>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49" name="Rettangolo 48">
            <a:extLst>
              <a:ext uri="{FF2B5EF4-FFF2-40B4-BE49-F238E27FC236}">
                <a16:creationId xmlns:a16="http://schemas.microsoft.com/office/drawing/2014/main" id="{9248BBAE-0CA8-464A-A4E0-AB7D697DA0F5}"/>
              </a:ext>
              <a:ext uri="{C183D7F6-B498-43B3-948B-1728B52AA6E4}">
                <adec:decorative xmlns:adec="http://schemas.microsoft.com/office/drawing/2017/decorative" val="1"/>
              </a:ext>
            </a:extLst>
          </p:cNvPr>
          <p:cNvSpPr/>
          <p:nvPr userDrawn="1"/>
        </p:nvSpPr>
        <p:spPr>
          <a:xfrm>
            <a:off x="4097106"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50" name="Segnaposto testo 10">
            <a:extLst>
              <a:ext uri="{FF2B5EF4-FFF2-40B4-BE49-F238E27FC236}">
                <a16:creationId xmlns:a16="http://schemas.microsoft.com/office/drawing/2014/main" id="{03551339-A94F-4674-8165-3BFA78946D07}"/>
              </a:ext>
            </a:extLst>
          </p:cNvPr>
          <p:cNvSpPr>
            <a:spLocks noGrp="1"/>
          </p:cNvSpPr>
          <p:nvPr>
            <p:ph type="body" sz="quarter" idx="25" hasCustomPrompt="1"/>
          </p:nvPr>
        </p:nvSpPr>
        <p:spPr>
          <a:xfrm>
            <a:off x="3676023" y="3212687"/>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51" name="Segnaposto testo 10">
            <a:extLst>
              <a:ext uri="{FF2B5EF4-FFF2-40B4-BE49-F238E27FC236}">
                <a16:creationId xmlns:a16="http://schemas.microsoft.com/office/drawing/2014/main" id="{D1839C5B-C216-4FB8-A285-4D99AF56E826}"/>
              </a:ext>
            </a:extLst>
          </p:cNvPr>
          <p:cNvSpPr>
            <a:spLocks noGrp="1"/>
          </p:cNvSpPr>
          <p:nvPr>
            <p:ph type="body" sz="quarter" idx="26" hasCustomPrompt="1"/>
          </p:nvPr>
        </p:nvSpPr>
        <p:spPr>
          <a:xfrm>
            <a:off x="3676023" y="3496277"/>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52" name="Segnaposto immagine 9">
            <a:extLst>
              <a:ext uri="{FF2B5EF4-FFF2-40B4-BE49-F238E27FC236}">
                <a16:creationId xmlns:a16="http://schemas.microsoft.com/office/drawing/2014/main" id="{ACA22B55-1DD2-4FE6-95FC-D8BC2BBECF0A}"/>
              </a:ext>
            </a:extLst>
          </p:cNvPr>
          <p:cNvSpPr>
            <a:spLocks noGrp="1"/>
          </p:cNvSpPr>
          <p:nvPr>
            <p:ph type="pic" sz="quarter" idx="27" hasCustomPrompt="1"/>
          </p:nvPr>
        </p:nvSpPr>
        <p:spPr>
          <a:xfrm>
            <a:off x="6859928" y="1862038"/>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53" name="Rettangolo 52">
            <a:extLst>
              <a:ext uri="{FF2B5EF4-FFF2-40B4-BE49-F238E27FC236}">
                <a16:creationId xmlns:a16="http://schemas.microsoft.com/office/drawing/2014/main" id="{9473BE6D-AE02-42D4-838E-F7916980D8B2}"/>
              </a:ext>
              <a:ext uri="{C183D7F6-B498-43B3-948B-1728B52AA6E4}">
                <adec:decorative xmlns:adec="http://schemas.microsoft.com/office/drawing/2017/decorative" val="1"/>
              </a:ext>
            </a:extLst>
          </p:cNvPr>
          <p:cNvSpPr/>
          <p:nvPr userDrawn="1"/>
        </p:nvSpPr>
        <p:spPr>
          <a:xfrm>
            <a:off x="6745055"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54" name="Segnaposto testo 10">
            <a:extLst>
              <a:ext uri="{FF2B5EF4-FFF2-40B4-BE49-F238E27FC236}">
                <a16:creationId xmlns:a16="http://schemas.microsoft.com/office/drawing/2014/main" id="{35C2A2FE-AA36-4715-97F6-B743D26DE3F2}"/>
              </a:ext>
            </a:extLst>
          </p:cNvPr>
          <p:cNvSpPr>
            <a:spLocks noGrp="1"/>
          </p:cNvSpPr>
          <p:nvPr>
            <p:ph type="body" sz="quarter" idx="28" hasCustomPrompt="1"/>
          </p:nvPr>
        </p:nvSpPr>
        <p:spPr>
          <a:xfrm>
            <a:off x="6323972" y="3212687"/>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55" name="Segnaposto testo 10">
            <a:extLst>
              <a:ext uri="{FF2B5EF4-FFF2-40B4-BE49-F238E27FC236}">
                <a16:creationId xmlns:a16="http://schemas.microsoft.com/office/drawing/2014/main" id="{B98652DE-F8C8-4EA5-8CDA-9985B636DEA1}"/>
              </a:ext>
            </a:extLst>
          </p:cNvPr>
          <p:cNvSpPr>
            <a:spLocks noGrp="1"/>
          </p:cNvSpPr>
          <p:nvPr>
            <p:ph type="body" sz="quarter" idx="29" hasCustomPrompt="1"/>
          </p:nvPr>
        </p:nvSpPr>
        <p:spPr>
          <a:xfrm>
            <a:off x="6323972" y="3496277"/>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56" name="Segnaposto immagine 9">
            <a:extLst>
              <a:ext uri="{FF2B5EF4-FFF2-40B4-BE49-F238E27FC236}">
                <a16:creationId xmlns:a16="http://schemas.microsoft.com/office/drawing/2014/main" id="{40C3D084-82F3-4C1C-95E8-56362097EDFB}"/>
              </a:ext>
            </a:extLst>
          </p:cNvPr>
          <p:cNvSpPr>
            <a:spLocks noGrp="1"/>
          </p:cNvSpPr>
          <p:nvPr>
            <p:ph type="pic" sz="quarter" idx="30" hasCustomPrompt="1"/>
          </p:nvPr>
        </p:nvSpPr>
        <p:spPr>
          <a:xfrm>
            <a:off x="9507876" y="1858432"/>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57" name="Rettangolo 56">
            <a:extLst>
              <a:ext uri="{FF2B5EF4-FFF2-40B4-BE49-F238E27FC236}">
                <a16:creationId xmlns:a16="http://schemas.microsoft.com/office/drawing/2014/main" id="{E0EC4B6A-1FAA-43D1-9436-A3BFF08A8493}"/>
              </a:ext>
              <a:ext uri="{C183D7F6-B498-43B3-948B-1728B52AA6E4}">
                <adec:decorative xmlns:adec="http://schemas.microsoft.com/office/drawing/2017/decorative" val="1"/>
              </a:ext>
            </a:extLst>
          </p:cNvPr>
          <p:cNvSpPr/>
          <p:nvPr userDrawn="1"/>
        </p:nvSpPr>
        <p:spPr>
          <a:xfrm>
            <a:off x="9393003" y="1715538"/>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58" name="Segnaposto testo 10">
            <a:extLst>
              <a:ext uri="{FF2B5EF4-FFF2-40B4-BE49-F238E27FC236}">
                <a16:creationId xmlns:a16="http://schemas.microsoft.com/office/drawing/2014/main" id="{ABB7ACFA-C6F3-4D7A-A6D8-73035EF164D6}"/>
              </a:ext>
            </a:extLst>
          </p:cNvPr>
          <p:cNvSpPr>
            <a:spLocks noGrp="1"/>
          </p:cNvSpPr>
          <p:nvPr>
            <p:ph type="body" sz="quarter" idx="31" hasCustomPrompt="1"/>
          </p:nvPr>
        </p:nvSpPr>
        <p:spPr>
          <a:xfrm>
            <a:off x="8971920" y="3209081"/>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59" name="Segnaposto testo 10">
            <a:extLst>
              <a:ext uri="{FF2B5EF4-FFF2-40B4-BE49-F238E27FC236}">
                <a16:creationId xmlns:a16="http://schemas.microsoft.com/office/drawing/2014/main" id="{F9CBC3B9-EDF1-45E0-BFBF-53888131CBA0}"/>
              </a:ext>
            </a:extLst>
          </p:cNvPr>
          <p:cNvSpPr>
            <a:spLocks noGrp="1"/>
          </p:cNvSpPr>
          <p:nvPr>
            <p:ph type="body" sz="quarter" idx="32" hasCustomPrompt="1"/>
          </p:nvPr>
        </p:nvSpPr>
        <p:spPr>
          <a:xfrm>
            <a:off x="8971920" y="3492671"/>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60" name="Segnaposto immagine 9">
            <a:extLst>
              <a:ext uri="{FF2B5EF4-FFF2-40B4-BE49-F238E27FC236}">
                <a16:creationId xmlns:a16="http://schemas.microsoft.com/office/drawing/2014/main" id="{A7D13807-1ECF-4830-AB8D-D33E4F22330E}"/>
              </a:ext>
            </a:extLst>
          </p:cNvPr>
          <p:cNvSpPr>
            <a:spLocks noGrp="1"/>
          </p:cNvSpPr>
          <p:nvPr>
            <p:ph type="pic" sz="quarter" idx="33" hasCustomPrompt="1"/>
          </p:nvPr>
        </p:nvSpPr>
        <p:spPr>
          <a:xfrm>
            <a:off x="1564029" y="4129478"/>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61" name="Rettangolo 60">
            <a:extLst>
              <a:ext uri="{FF2B5EF4-FFF2-40B4-BE49-F238E27FC236}">
                <a16:creationId xmlns:a16="http://schemas.microsoft.com/office/drawing/2014/main" id="{40E1F756-2737-4291-8D41-307BFE737E46}"/>
              </a:ext>
              <a:ext uri="{C183D7F6-B498-43B3-948B-1728B52AA6E4}">
                <adec:decorative xmlns:adec="http://schemas.microsoft.com/office/drawing/2017/decorative" val="1"/>
              </a:ext>
            </a:extLst>
          </p:cNvPr>
          <p:cNvSpPr/>
          <p:nvPr userDrawn="1"/>
        </p:nvSpPr>
        <p:spPr>
          <a:xfrm>
            <a:off x="1449156"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62" name="Segnaposto testo 10">
            <a:extLst>
              <a:ext uri="{FF2B5EF4-FFF2-40B4-BE49-F238E27FC236}">
                <a16:creationId xmlns:a16="http://schemas.microsoft.com/office/drawing/2014/main" id="{C5BD35EC-547F-4A42-85C6-E2C94C2A03CE}"/>
              </a:ext>
            </a:extLst>
          </p:cNvPr>
          <p:cNvSpPr>
            <a:spLocks noGrp="1"/>
          </p:cNvSpPr>
          <p:nvPr>
            <p:ph type="body" sz="quarter" idx="34" hasCustomPrompt="1"/>
          </p:nvPr>
        </p:nvSpPr>
        <p:spPr>
          <a:xfrm>
            <a:off x="1028073" y="5480127"/>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63" name="Segnaposto testo 10">
            <a:extLst>
              <a:ext uri="{FF2B5EF4-FFF2-40B4-BE49-F238E27FC236}">
                <a16:creationId xmlns:a16="http://schemas.microsoft.com/office/drawing/2014/main" id="{D89797D3-65B3-414D-9657-B5DA3934914C}"/>
              </a:ext>
            </a:extLst>
          </p:cNvPr>
          <p:cNvSpPr>
            <a:spLocks noGrp="1"/>
          </p:cNvSpPr>
          <p:nvPr>
            <p:ph type="body" sz="quarter" idx="35" hasCustomPrompt="1"/>
          </p:nvPr>
        </p:nvSpPr>
        <p:spPr>
          <a:xfrm>
            <a:off x="1028073" y="5763717"/>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64" name="Segnaposto immagine 9">
            <a:extLst>
              <a:ext uri="{FF2B5EF4-FFF2-40B4-BE49-F238E27FC236}">
                <a16:creationId xmlns:a16="http://schemas.microsoft.com/office/drawing/2014/main" id="{280147ED-89CE-475D-A96F-AA7A912E00B8}"/>
              </a:ext>
            </a:extLst>
          </p:cNvPr>
          <p:cNvSpPr>
            <a:spLocks noGrp="1"/>
          </p:cNvSpPr>
          <p:nvPr>
            <p:ph type="pic" sz="quarter" idx="36" hasCustomPrompt="1"/>
          </p:nvPr>
        </p:nvSpPr>
        <p:spPr>
          <a:xfrm>
            <a:off x="4211979" y="4129478"/>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65" name="Rettangolo 64">
            <a:extLst>
              <a:ext uri="{FF2B5EF4-FFF2-40B4-BE49-F238E27FC236}">
                <a16:creationId xmlns:a16="http://schemas.microsoft.com/office/drawing/2014/main" id="{B10D74ED-CECE-4A22-B877-966D53821E46}"/>
              </a:ext>
              <a:ext uri="{C183D7F6-B498-43B3-948B-1728B52AA6E4}">
                <adec:decorative xmlns:adec="http://schemas.microsoft.com/office/drawing/2017/decorative" val="1"/>
              </a:ext>
            </a:extLst>
          </p:cNvPr>
          <p:cNvSpPr/>
          <p:nvPr userDrawn="1"/>
        </p:nvSpPr>
        <p:spPr>
          <a:xfrm>
            <a:off x="4097106"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66" name="Segnaposto testo 10">
            <a:extLst>
              <a:ext uri="{FF2B5EF4-FFF2-40B4-BE49-F238E27FC236}">
                <a16:creationId xmlns:a16="http://schemas.microsoft.com/office/drawing/2014/main" id="{0C937A25-DAA7-4478-ADF6-728F4D61897E}"/>
              </a:ext>
            </a:extLst>
          </p:cNvPr>
          <p:cNvSpPr>
            <a:spLocks noGrp="1"/>
          </p:cNvSpPr>
          <p:nvPr>
            <p:ph type="body" sz="quarter" idx="37" hasCustomPrompt="1"/>
          </p:nvPr>
        </p:nvSpPr>
        <p:spPr>
          <a:xfrm>
            <a:off x="3676023" y="5480127"/>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67" name="Segnaposto testo 10">
            <a:extLst>
              <a:ext uri="{FF2B5EF4-FFF2-40B4-BE49-F238E27FC236}">
                <a16:creationId xmlns:a16="http://schemas.microsoft.com/office/drawing/2014/main" id="{8AB48703-9A4A-440C-9049-7FE889764E5D}"/>
              </a:ext>
            </a:extLst>
          </p:cNvPr>
          <p:cNvSpPr>
            <a:spLocks noGrp="1"/>
          </p:cNvSpPr>
          <p:nvPr>
            <p:ph type="body" sz="quarter" idx="38" hasCustomPrompt="1"/>
          </p:nvPr>
        </p:nvSpPr>
        <p:spPr>
          <a:xfrm>
            <a:off x="3676023" y="5763717"/>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68" name="Segnaposto immagine 9">
            <a:extLst>
              <a:ext uri="{FF2B5EF4-FFF2-40B4-BE49-F238E27FC236}">
                <a16:creationId xmlns:a16="http://schemas.microsoft.com/office/drawing/2014/main" id="{5D9D5119-D677-47FD-AEEB-49FE4DDEF6B0}"/>
              </a:ext>
            </a:extLst>
          </p:cNvPr>
          <p:cNvSpPr>
            <a:spLocks noGrp="1"/>
          </p:cNvSpPr>
          <p:nvPr>
            <p:ph type="pic" sz="quarter" idx="39" hasCustomPrompt="1"/>
          </p:nvPr>
        </p:nvSpPr>
        <p:spPr>
          <a:xfrm>
            <a:off x="6859928" y="4129478"/>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69" name="Rettangolo 68">
            <a:extLst>
              <a:ext uri="{FF2B5EF4-FFF2-40B4-BE49-F238E27FC236}">
                <a16:creationId xmlns:a16="http://schemas.microsoft.com/office/drawing/2014/main" id="{0AF0F623-CF57-4D6B-87F3-FD410516E16D}"/>
              </a:ext>
              <a:ext uri="{C183D7F6-B498-43B3-948B-1728B52AA6E4}">
                <adec:decorative xmlns:adec="http://schemas.microsoft.com/office/drawing/2017/decorative" val="1"/>
              </a:ext>
            </a:extLst>
          </p:cNvPr>
          <p:cNvSpPr/>
          <p:nvPr userDrawn="1"/>
        </p:nvSpPr>
        <p:spPr>
          <a:xfrm>
            <a:off x="6745055"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70" name="Segnaposto testo 10">
            <a:extLst>
              <a:ext uri="{FF2B5EF4-FFF2-40B4-BE49-F238E27FC236}">
                <a16:creationId xmlns:a16="http://schemas.microsoft.com/office/drawing/2014/main" id="{3BE3B8C3-ECB9-46D2-B11F-A55699097486}"/>
              </a:ext>
            </a:extLst>
          </p:cNvPr>
          <p:cNvSpPr>
            <a:spLocks noGrp="1"/>
          </p:cNvSpPr>
          <p:nvPr>
            <p:ph type="body" sz="quarter" idx="40" hasCustomPrompt="1"/>
          </p:nvPr>
        </p:nvSpPr>
        <p:spPr>
          <a:xfrm>
            <a:off x="6323972" y="5480127"/>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71" name="Segnaposto testo 10">
            <a:extLst>
              <a:ext uri="{FF2B5EF4-FFF2-40B4-BE49-F238E27FC236}">
                <a16:creationId xmlns:a16="http://schemas.microsoft.com/office/drawing/2014/main" id="{FB1EE68D-97FA-4EA4-B792-5AC6C49F9021}"/>
              </a:ext>
            </a:extLst>
          </p:cNvPr>
          <p:cNvSpPr>
            <a:spLocks noGrp="1"/>
          </p:cNvSpPr>
          <p:nvPr>
            <p:ph type="body" sz="quarter" idx="41" hasCustomPrompt="1"/>
          </p:nvPr>
        </p:nvSpPr>
        <p:spPr>
          <a:xfrm>
            <a:off x="6323972" y="5763717"/>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72" name="Segnaposto immagine 9">
            <a:extLst>
              <a:ext uri="{FF2B5EF4-FFF2-40B4-BE49-F238E27FC236}">
                <a16:creationId xmlns:a16="http://schemas.microsoft.com/office/drawing/2014/main" id="{7E98343B-32E9-4538-991A-B5EACD651D41}"/>
              </a:ext>
            </a:extLst>
          </p:cNvPr>
          <p:cNvSpPr>
            <a:spLocks noGrp="1"/>
          </p:cNvSpPr>
          <p:nvPr>
            <p:ph type="pic" sz="quarter" idx="42" hasCustomPrompt="1"/>
          </p:nvPr>
        </p:nvSpPr>
        <p:spPr>
          <a:xfrm>
            <a:off x="9507876" y="4125872"/>
            <a:ext cx="1243292" cy="1144666"/>
          </a:xfrm>
          <a:prstGeom prst="rect">
            <a:avLst/>
          </a:prstGeom>
        </p:spPr>
        <p:txBody>
          <a:bodyPr rtlCol="0"/>
          <a:lstStyle>
            <a:lvl1pPr marL="0" indent="0" algn="ctr">
              <a:buNone/>
              <a:defRPr/>
            </a:lvl1pPr>
          </a:lstStyle>
          <a:p>
            <a:pPr rtl="0"/>
            <a:r>
              <a:rPr lang="it-IT" noProof="0"/>
              <a:t>Fai clic per aggiungere una foto</a:t>
            </a:r>
          </a:p>
        </p:txBody>
      </p:sp>
      <p:sp>
        <p:nvSpPr>
          <p:cNvPr id="73" name="Rettangolo 72">
            <a:extLst>
              <a:ext uri="{FF2B5EF4-FFF2-40B4-BE49-F238E27FC236}">
                <a16:creationId xmlns:a16="http://schemas.microsoft.com/office/drawing/2014/main" id="{823CC91A-02A3-4B96-BCEE-76C1D25CCDC3}"/>
              </a:ext>
              <a:ext uri="{C183D7F6-B498-43B3-948B-1728B52AA6E4}">
                <adec:decorative xmlns:adec="http://schemas.microsoft.com/office/drawing/2017/decorative" val="1"/>
              </a:ext>
            </a:extLst>
          </p:cNvPr>
          <p:cNvSpPr/>
          <p:nvPr userDrawn="1"/>
        </p:nvSpPr>
        <p:spPr>
          <a:xfrm>
            <a:off x="9393003" y="3982978"/>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74" name="Segnaposto testo 10">
            <a:extLst>
              <a:ext uri="{FF2B5EF4-FFF2-40B4-BE49-F238E27FC236}">
                <a16:creationId xmlns:a16="http://schemas.microsoft.com/office/drawing/2014/main" id="{DBE2EAAB-674D-41E1-92E6-A7459FEFDAEC}"/>
              </a:ext>
            </a:extLst>
          </p:cNvPr>
          <p:cNvSpPr>
            <a:spLocks noGrp="1"/>
          </p:cNvSpPr>
          <p:nvPr>
            <p:ph type="body" sz="quarter" idx="43" hasCustomPrompt="1"/>
          </p:nvPr>
        </p:nvSpPr>
        <p:spPr>
          <a:xfrm>
            <a:off x="8971920" y="5476521"/>
            <a:ext cx="2315205" cy="348421"/>
          </a:xfrm>
          <a:prstGeom prst="rect">
            <a:avLst/>
          </a:prstGeom>
        </p:spPr>
        <p:txBody>
          <a:bodyPr rtlCol="0" anchor="b"/>
          <a:lstStyle>
            <a:lvl1pPr marL="0" indent="0" algn="ctr">
              <a:buNone/>
              <a:defRPr sz="1600" cap="all" spc="100" baseline="0">
                <a:solidFill>
                  <a:schemeClr val="accent4">
                    <a:lumMod val="50000"/>
                  </a:schemeClr>
                </a:solidFill>
                <a:latin typeface="+mj-lt"/>
              </a:defRPr>
            </a:lvl1pPr>
          </a:lstStyle>
          <a:p>
            <a:pPr lvl="0" rtl="0"/>
            <a:r>
              <a:rPr lang="it-IT" noProof="0"/>
              <a:t>Aggiungi il nome</a:t>
            </a:r>
          </a:p>
        </p:txBody>
      </p:sp>
      <p:sp>
        <p:nvSpPr>
          <p:cNvPr id="75" name="Segnaposto testo 10">
            <a:extLst>
              <a:ext uri="{FF2B5EF4-FFF2-40B4-BE49-F238E27FC236}">
                <a16:creationId xmlns:a16="http://schemas.microsoft.com/office/drawing/2014/main" id="{C60D862C-3474-4A4A-8557-AD2C7917BFE2}"/>
              </a:ext>
            </a:extLst>
          </p:cNvPr>
          <p:cNvSpPr>
            <a:spLocks noGrp="1"/>
          </p:cNvSpPr>
          <p:nvPr>
            <p:ph type="body" sz="quarter" idx="44" hasCustomPrompt="1"/>
          </p:nvPr>
        </p:nvSpPr>
        <p:spPr>
          <a:xfrm>
            <a:off x="8971920" y="5760111"/>
            <a:ext cx="2315205" cy="287066"/>
          </a:xfrm>
          <a:prstGeom prst="rect">
            <a:avLst/>
          </a:prstGeom>
        </p:spPr>
        <p:txBody>
          <a:bodyPr rtlCol="0" anchor="t"/>
          <a:lstStyle>
            <a:lvl1pPr marL="0" indent="0" algn="ctr">
              <a:buNone/>
              <a:defRPr sz="1200" cap="none" spc="100" baseline="0">
                <a:solidFill>
                  <a:schemeClr val="tx1"/>
                </a:solidFill>
                <a:latin typeface="+mn-lt"/>
              </a:defRPr>
            </a:lvl1pPr>
          </a:lstStyle>
          <a:p>
            <a:pPr lvl="0" rtl="0"/>
            <a:r>
              <a:rPr lang="it-IT" noProof="0"/>
              <a:t>Aggiungi il titolo</a:t>
            </a:r>
          </a:p>
        </p:txBody>
      </p:sp>
      <p:sp>
        <p:nvSpPr>
          <p:cNvPr id="3" name="Segnaposto data 2">
            <a:extLst>
              <a:ext uri="{FF2B5EF4-FFF2-40B4-BE49-F238E27FC236}">
                <a16:creationId xmlns:a16="http://schemas.microsoft.com/office/drawing/2014/main" id="{63508728-25CF-4DB1-9A83-FAFA5ABEC903}"/>
              </a:ext>
            </a:extLst>
          </p:cNvPr>
          <p:cNvSpPr>
            <a:spLocks noGrp="1"/>
          </p:cNvSpPr>
          <p:nvPr>
            <p:ph type="dt" sz="half" idx="10"/>
          </p:nvPr>
        </p:nvSpPr>
        <p:spPr>
          <a:xfrm>
            <a:off x="838200" y="6356350"/>
            <a:ext cx="2743200" cy="365125"/>
          </a:xfrm>
          <a:prstGeom prst="rect">
            <a:avLst/>
          </a:prstGeom>
        </p:spPr>
        <p:txBody>
          <a:bodyPr rtlCol="0"/>
          <a:lstStyle/>
          <a:p>
            <a:pPr rtl="0"/>
            <a:r>
              <a:rPr lang="it-IT" noProof="0"/>
              <a:t>20XX</a:t>
            </a:r>
          </a:p>
        </p:txBody>
      </p:sp>
      <p:sp>
        <p:nvSpPr>
          <p:cNvPr id="4" name="Segnaposto piè di pagina 3">
            <a:extLst>
              <a:ext uri="{FF2B5EF4-FFF2-40B4-BE49-F238E27FC236}">
                <a16:creationId xmlns:a16="http://schemas.microsoft.com/office/drawing/2014/main" id="{99D454F9-A55F-44A0-9695-FC40C6684C20}"/>
              </a:ext>
            </a:extLst>
          </p:cNvPr>
          <p:cNvSpPr>
            <a:spLocks noGrp="1"/>
          </p:cNvSpPr>
          <p:nvPr>
            <p:ph type="ftr" sz="quarter" idx="11"/>
          </p:nvPr>
        </p:nvSpPr>
        <p:spPr>
          <a:xfrm>
            <a:off x="4038600" y="6356350"/>
            <a:ext cx="4114800" cy="365125"/>
          </a:xfrm>
          <a:prstGeom prst="rect">
            <a:avLst/>
          </a:prstGeom>
        </p:spPr>
        <p:txBody>
          <a:bodyPr rtlCol="0"/>
          <a:lstStyle/>
          <a:p>
            <a:pPr rtl="0"/>
            <a:r>
              <a:rPr lang="it-IT" noProof="0"/>
              <a:t>Presentazione</a:t>
            </a:r>
          </a:p>
        </p:txBody>
      </p:sp>
      <p:sp>
        <p:nvSpPr>
          <p:cNvPr id="5" name="Segnaposto numero diapositiva 4">
            <a:extLst>
              <a:ext uri="{FF2B5EF4-FFF2-40B4-BE49-F238E27FC236}">
                <a16:creationId xmlns:a16="http://schemas.microsoft.com/office/drawing/2014/main" id="{0A38C64F-7F14-454A-B830-80CCE5B1D7B9}"/>
              </a:ext>
            </a:extLst>
          </p:cNvPr>
          <p:cNvSpPr>
            <a:spLocks noGrp="1"/>
          </p:cNvSpPr>
          <p:nvPr>
            <p:ph type="sldNum" sz="quarter" idx="12"/>
          </p:nvPr>
        </p:nvSpPr>
        <p:spPr>
          <a:xfrm>
            <a:off x="8610600" y="6356350"/>
            <a:ext cx="2743200" cy="365125"/>
          </a:xfrm>
          <a:prstGeom prst="rect">
            <a:avLst/>
          </a:prstGeom>
        </p:spPr>
        <p:txBody>
          <a:bodyPr rtlCol="0"/>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18281625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inanziamenti">
    <p:bg>
      <p:bgPr>
        <a:solidFill>
          <a:schemeClr val="bg1"/>
        </a:solidFill>
        <a:effectLst/>
      </p:bgPr>
    </p:bg>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D4C64230-8BD4-4150-967D-421B6FE432E3}"/>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3" name="Titolo 2">
            <a:extLst>
              <a:ext uri="{FF2B5EF4-FFF2-40B4-BE49-F238E27FC236}">
                <a16:creationId xmlns:a16="http://schemas.microsoft.com/office/drawing/2014/main" id="{BBA8AE08-0788-4D8A-8C9D-7E5AAA112A39}"/>
              </a:ext>
            </a:extLst>
          </p:cNvPr>
          <p:cNvSpPr>
            <a:spLocks noGrp="1"/>
          </p:cNvSpPr>
          <p:nvPr>
            <p:ph type="title" hasCustomPrompt="1"/>
          </p:nvPr>
        </p:nvSpPr>
        <p:spPr>
          <a:xfrm>
            <a:off x="4038600" y="615940"/>
            <a:ext cx="4137262" cy="938778"/>
          </a:xfrm>
          <a:prstGeom prst="rect">
            <a:avLst/>
          </a:prstGeom>
        </p:spPr>
        <p:txBody>
          <a:bodyPr rtlCol="0" anchor="ctr"/>
          <a:lstStyle>
            <a:lvl1pPr algn="ctr">
              <a:defRPr lang="en-US" sz="2400" cap="all" spc="100" baseline="0">
                <a:solidFill>
                  <a:schemeClr val="tx2">
                    <a:lumMod val="75000"/>
                  </a:schemeClr>
                </a:solidFill>
              </a:defRPr>
            </a:lvl1pPr>
          </a:lstStyle>
          <a:p>
            <a:pPr rtl="0"/>
            <a:r>
              <a:rPr lang="it-IT" noProof="0"/>
              <a:t>Fare clic per inserire il titolo</a:t>
            </a:r>
          </a:p>
        </p:txBody>
      </p:sp>
      <p:sp>
        <p:nvSpPr>
          <p:cNvPr id="18" name="Segnaposto testo 10">
            <a:extLst>
              <a:ext uri="{FF2B5EF4-FFF2-40B4-BE49-F238E27FC236}">
                <a16:creationId xmlns:a16="http://schemas.microsoft.com/office/drawing/2014/main" id="{8A119E1C-2243-42E2-8A58-CC171131D195}"/>
              </a:ext>
            </a:extLst>
          </p:cNvPr>
          <p:cNvSpPr>
            <a:spLocks noGrp="1"/>
          </p:cNvSpPr>
          <p:nvPr>
            <p:ph type="body" sz="quarter" idx="21" hasCustomPrompt="1"/>
          </p:nvPr>
        </p:nvSpPr>
        <p:spPr>
          <a:xfrm>
            <a:off x="1101170" y="3079567"/>
            <a:ext cx="1200150" cy="1151632"/>
          </a:xfrm>
          <a:prstGeom prst="rect">
            <a:avLst/>
          </a:prstGeom>
        </p:spPr>
        <p:txBody>
          <a:bodyPr rtlCol="0"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rtl="0"/>
            <a:r>
              <a:rPr lang="it-IT" noProof="0"/>
              <a:t>aggiungi</a:t>
            </a:r>
          </a:p>
        </p:txBody>
      </p:sp>
      <p:sp>
        <p:nvSpPr>
          <p:cNvPr id="59" name="Segnaposto testo 10">
            <a:extLst>
              <a:ext uri="{FF2B5EF4-FFF2-40B4-BE49-F238E27FC236}">
                <a16:creationId xmlns:a16="http://schemas.microsoft.com/office/drawing/2014/main" id="{337797F5-74CE-492B-806B-221CAF3535C7}"/>
              </a:ext>
            </a:extLst>
          </p:cNvPr>
          <p:cNvSpPr>
            <a:spLocks noGrp="1"/>
          </p:cNvSpPr>
          <p:nvPr>
            <p:ph type="body" sz="quarter" idx="27" hasCustomPrompt="1"/>
          </p:nvPr>
        </p:nvSpPr>
        <p:spPr>
          <a:xfrm>
            <a:off x="4010890" y="3079567"/>
            <a:ext cx="1223858" cy="1151632"/>
          </a:xfrm>
          <a:prstGeom prst="rect">
            <a:avLst/>
          </a:prstGeom>
        </p:spPr>
        <p:txBody>
          <a:bodyPr rtlCol="0"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rtl="0"/>
            <a:r>
              <a:rPr lang="it-IT" noProof="0"/>
              <a:t>aggiungi</a:t>
            </a:r>
          </a:p>
        </p:txBody>
      </p:sp>
      <p:sp>
        <p:nvSpPr>
          <p:cNvPr id="60" name="Segnaposto testo 10">
            <a:extLst>
              <a:ext uri="{FF2B5EF4-FFF2-40B4-BE49-F238E27FC236}">
                <a16:creationId xmlns:a16="http://schemas.microsoft.com/office/drawing/2014/main" id="{2431D1A0-10D1-4D2E-AC6F-F8C9E6A22601}"/>
              </a:ext>
            </a:extLst>
          </p:cNvPr>
          <p:cNvSpPr>
            <a:spLocks noGrp="1"/>
          </p:cNvSpPr>
          <p:nvPr>
            <p:ph type="body" sz="quarter" idx="28" hasCustomPrompt="1"/>
          </p:nvPr>
        </p:nvSpPr>
        <p:spPr>
          <a:xfrm>
            <a:off x="6988252" y="3079567"/>
            <a:ext cx="1187610" cy="1151632"/>
          </a:xfrm>
          <a:prstGeom prst="rect">
            <a:avLst/>
          </a:prstGeom>
        </p:spPr>
        <p:txBody>
          <a:bodyPr rtlCol="0"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rtl="0"/>
            <a:r>
              <a:rPr lang="it-IT" noProof="0"/>
              <a:t>aggiungi</a:t>
            </a:r>
          </a:p>
        </p:txBody>
      </p:sp>
      <p:sp>
        <p:nvSpPr>
          <p:cNvPr id="61" name="Segnaposto testo 10">
            <a:extLst>
              <a:ext uri="{FF2B5EF4-FFF2-40B4-BE49-F238E27FC236}">
                <a16:creationId xmlns:a16="http://schemas.microsoft.com/office/drawing/2014/main" id="{4028BD6A-568F-4A16-AE86-5D88861C3BB5}"/>
              </a:ext>
            </a:extLst>
          </p:cNvPr>
          <p:cNvSpPr>
            <a:spLocks noGrp="1"/>
          </p:cNvSpPr>
          <p:nvPr>
            <p:ph type="body" sz="quarter" idx="29" hasCustomPrompt="1"/>
          </p:nvPr>
        </p:nvSpPr>
        <p:spPr>
          <a:xfrm>
            <a:off x="9879382" y="3079567"/>
            <a:ext cx="1211785" cy="1151632"/>
          </a:xfrm>
          <a:prstGeom prst="rect">
            <a:avLst/>
          </a:prstGeom>
        </p:spPr>
        <p:txBody>
          <a:bodyPr rtlCol="0"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rtl="0"/>
            <a:r>
              <a:rPr lang="it-IT" noProof="0"/>
              <a:t>aggiungi</a:t>
            </a:r>
          </a:p>
        </p:txBody>
      </p:sp>
      <p:sp>
        <p:nvSpPr>
          <p:cNvPr id="52" name="Segnaposto testo 10">
            <a:extLst>
              <a:ext uri="{FF2B5EF4-FFF2-40B4-BE49-F238E27FC236}">
                <a16:creationId xmlns:a16="http://schemas.microsoft.com/office/drawing/2014/main" id="{2E935678-32B2-4589-933F-F74B3E68FFA6}"/>
              </a:ext>
            </a:extLst>
          </p:cNvPr>
          <p:cNvSpPr>
            <a:spLocks noGrp="1"/>
          </p:cNvSpPr>
          <p:nvPr>
            <p:ph type="body" sz="quarter" idx="16" hasCustomPrompt="1"/>
          </p:nvPr>
        </p:nvSpPr>
        <p:spPr>
          <a:xfrm>
            <a:off x="510458" y="4524194"/>
            <a:ext cx="2381574" cy="632643"/>
          </a:xfrm>
          <a:prstGeom prst="rect">
            <a:avLst/>
          </a:prstGeom>
        </p:spPr>
        <p:txBody>
          <a:bodyPr rtlCol="0" anchor="b"/>
          <a:lstStyle>
            <a:lvl1pPr marL="0" indent="0" algn="ctr">
              <a:buNone/>
              <a:defRPr sz="1800" cap="all" spc="100" baseline="0">
                <a:solidFill>
                  <a:schemeClr val="tx2"/>
                </a:solidFill>
                <a:latin typeface="+mj-lt"/>
              </a:defRPr>
            </a:lvl1pPr>
          </a:lstStyle>
          <a:p>
            <a:pPr lvl="0" rtl="0"/>
            <a:r>
              <a:rPr lang="it-IT" noProof="0"/>
              <a:t>Fare clic per inserire il sottotitolo</a:t>
            </a:r>
          </a:p>
        </p:txBody>
      </p:sp>
      <p:sp>
        <p:nvSpPr>
          <p:cNvPr id="51" name="Segnaposto testo 10">
            <a:extLst>
              <a:ext uri="{FF2B5EF4-FFF2-40B4-BE49-F238E27FC236}">
                <a16:creationId xmlns:a16="http://schemas.microsoft.com/office/drawing/2014/main" id="{B3C5A73C-51DD-4781-943C-235704BBF6B5}"/>
              </a:ext>
            </a:extLst>
          </p:cNvPr>
          <p:cNvSpPr>
            <a:spLocks noGrp="1"/>
          </p:cNvSpPr>
          <p:nvPr>
            <p:ph type="body" sz="quarter" idx="26" hasCustomPrompt="1"/>
          </p:nvPr>
        </p:nvSpPr>
        <p:spPr>
          <a:xfrm>
            <a:off x="510458" y="5156838"/>
            <a:ext cx="2381574" cy="905378"/>
          </a:xfrm>
          <a:prstGeom prst="rect">
            <a:avLst/>
          </a:prstGeom>
        </p:spPr>
        <p:txBody>
          <a:bodyPr rtlCol="0" anchor="t"/>
          <a:lstStyle>
            <a:lvl1pPr marL="0" indent="0" algn="ctr">
              <a:lnSpc>
                <a:spcPct val="100000"/>
              </a:lnSpc>
              <a:spcBef>
                <a:spcPts val="0"/>
              </a:spcBef>
              <a:buNone/>
              <a:defRPr sz="1400" cap="none" spc="100" baseline="0">
                <a:solidFill>
                  <a:schemeClr val="tx1"/>
                </a:solidFill>
                <a:latin typeface="+mn-lt"/>
              </a:defRPr>
            </a:lvl1pPr>
          </a:lstStyle>
          <a:p>
            <a:pPr lvl="0" rtl="0"/>
            <a:r>
              <a:rPr lang="it-IT" noProof="0"/>
              <a:t>Fare clic per inserire il testo</a:t>
            </a:r>
          </a:p>
        </p:txBody>
      </p:sp>
      <p:sp>
        <p:nvSpPr>
          <p:cNvPr id="78" name="Segnaposto testo 10">
            <a:extLst>
              <a:ext uri="{FF2B5EF4-FFF2-40B4-BE49-F238E27FC236}">
                <a16:creationId xmlns:a16="http://schemas.microsoft.com/office/drawing/2014/main" id="{AD95FB24-5DA0-4000-B023-A00C32D53F08}"/>
              </a:ext>
            </a:extLst>
          </p:cNvPr>
          <p:cNvSpPr>
            <a:spLocks noGrp="1"/>
          </p:cNvSpPr>
          <p:nvPr>
            <p:ph type="body" sz="quarter" idx="31" hasCustomPrompt="1"/>
          </p:nvPr>
        </p:nvSpPr>
        <p:spPr>
          <a:xfrm>
            <a:off x="3432032" y="4524194"/>
            <a:ext cx="2381574" cy="632643"/>
          </a:xfrm>
          <a:prstGeom prst="rect">
            <a:avLst/>
          </a:prstGeom>
        </p:spPr>
        <p:txBody>
          <a:bodyPr rtlCol="0" anchor="b"/>
          <a:lstStyle>
            <a:lvl1pPr marL="0" indent="0" algn="ctr">
              <a:buNone/>
              <a:defRPr sz="1800" cap="all" spc="100" baseline="0">
                <a:solidFill>
                  <a:schemeClr val="tx2"/>
                </a:solidFill>
                <a:latin typeface="+mj-lt"/>
              </a:defRPr>
            </a:lvl1pPr>
          </a:lstStyle>
          <a:p>
            <a:pPr lvl="0" rtl="0"/>
            <a:r>
              <a:rPr lang="it-IT" noProof="0"/>
              <a:t>Fare clic per inserire il sottotitolo</a:t>
            </a:r>
          </a:p>
        </p:txBody>
      </p:sp>
      <p:sp>
        <p:nvSpPr>
          <p:cNvPr id="77" name="Segnaposto testo 10">
            <a:extLst>
              <a:ext uri="{FF2B5EF4-FFF2-40B4-BE49-F238E27FC236}">
                <a16:creationId xmlns:a16="http://schemas.microsoft.com/office/drawing/2014/main" id="{7455F56A-A263-4D13-A484-2D15CD61D0FC}"/>
              </a:ext>
            </a:extLst>
          </p:cNvPr>
          <p:cNvSpPr>
            <a:spLocks noGrp="1"/>
          </p:cNvSpPr>
          <p:nvPr>
            <p:ph type="body" sz="quarter" idx="30" hasCustomPrompt="1"/>
          </p:nvPr>
        </p:nvSpPr>
        <p:spPr>
          <a:xfrm>
            <a:off x="3432032" y="5156837"/>
            <a:ext cx="2381574" cy="905378"/>
          </a:xfrm>
          <a:prstGeom prst="rect">
            <a:avLst/>
          </a:prstGeom>
        </p:spPr>
        <p:txBody>
          <a:bodyPr rtlCol="0" anchor="t"/>
          <a:lstStyle>
            <a:lvl1pPr marL="0" indent="0" algn="ctr">
              <a:lnSpc>
                <a:spcPct val="100000"/>
              </a:lnSpc>
              <a:spcBef>
                <a:spcPts val="0"/>
              </a:spcBef>
              <a:buNone/>
              <a:defRPr sz="1400" cap="none" spc="100" baseline="0">
                <a:solidFill>
                  <a:schemeClr val="tx1"/>
                </a:solidFill>
                <a:latin typeface="+mn-lt"/>
              </a:defRPr>
            </a:lvl1pPr>
          </a:lstStyle>
          <a:p>
            <a:pPr lvl="0" rtl="0"/>
            <a:r>
              <a:rPr lang="it-IT" noProof="0"/>
              <a:t>Fare clic per inserire il testo</a:t>
            </a:r>
          </a:p>
        </p:txBody>
      </p:sp>
      <p:sp>
        <p:nvSpPr>
          <p:cNvPr id="80" name="Segnaposto testo 10">
            <a:extLst>
              <a:ext uri="{FF2B5EF4-FFF2-40B4-BE49-F238E27FC236}">
                <a16:creationId xmlns:a16="http://schemas.microsoft.com/office/drawing/2014/main" id="{6C6ABB33-3D98-4D76-B96F-65F574936223}"/>
              </a:ext>
            </a:extLst>
          </p:cNvPr>
          <p:cNvSpPr>
            <a:spLocks noGrp="1"/>
          </p:cNvSpPr>
          <p:nvPr>
            <p:ph type="body" sz="quarter" idx="33" hasCustomPrompt="1"/>
          </p:nvPr>
        </p:nvSpPr>
        <p:spPr>
          <a:xfrm>
            <a:off x="6391270" y="4524194"/>
            <a:ext cx="2381574" cy="632643"/>
          </a:xfrm>
          <a:prstGeom prst="rect">
            <a:avLst/>
          </a:prstGeom>
        </p:spPr>
        <p:txBody>
          <a:bodyPr rtlCol="0" anchor="b"/>
          <a:lstStyle>
            <a:lvl1pPr marL="0" indent="0" algn="ctr">
              <a:buNone/>
              <a:defRPr sz="1800" cap="all" spc="100" baseline="0">
                <a:solidFill>
                  <a:schemeClr val="tx2"/>
                </a:solidFill>
                <a:latin typeface="+mj-lt"/>
              </a:defRPr>
            </a:lvl1pPr>
          </a:lstStyle>
          <a:p>
            <a:pPr lvl="0" rtl="0"/>
            <a:r>
              <a:rPr lang="it-IT" noProof="0"/>
              <a:t>Fare clic per inserire il sottotitolo</a:t>
            </a:r>
          </a:p>
        </p:txBody>
      </p:sp>
      <p:sp>
        <p:nvSpPr>
          <p:cNvPr id="79" name="Segnaposto testo 10">
            <a:extLst>
              <a:ext uri="{FF2B5EF4-FFF2-40B4-BE49-F238E27FC236}">
                <a16:creationId xmlns:a16="http://schemas.microsoft.com/office/drawing/2014/main" id="{8EA8275A-A17A-42ED-9DDC-5F06000BFBEF}"/>
              </a:ext>
            </a:extLst>
          </p:cNvPr>
          <p:cNvSpPr>
            <a:spLocks noGrp="1"/>
          </p:cNvSpPr>
          <p:nvPr>
            <p:ph type="body" sz="quarter" idx="32" hasCustomPrompt="1"/>
          </p:nvPr>
        </p:nvSpPr>
        <p:spPr>
          <a:xfrm>
            <a:off x="6391270" y="5157592"/>
            <a:ext cx="2381574" cy="905378"/>
          </a:xfrm>
          <a:prstGeom prst="rect">
            <a:avLst/>
          </a:prstGeom>
        </p:spPr>
        <p:txBody>
          <a:bodyPr rtlCol="0" anchor="t"/>
          <a:lstStyle>
            <a:lvl1pPr marL="0" indent="0" algn="ctr">
              <a:lnSpc>
                <a:spcPct val="100000"/>
              </a:lnSpc>
              <a:spcBef>
                <a:spcPts val="0"/>
              </a:spcBef>
              <a:buNone/>
              <a:defRPr sz="1400" cap="none" spc="100" baseline="0">
                <a:solidFill>
                  <a:schemeClr val="tx1"/>
                </a:solidFill>
                <a:latin typeface="+mn-lt"/>
              </a:defRPr>
            </a:lvl1pPr>
          </a:lstStyle>
          <a:p>
            <a:pPr lvl="0" rtl="0"/>
            <a:r>
              <a:rPr lang="it-IT" noProof="0"/>
              <a:t>Fare clic per inserire il testo</a:t>
            </a:r>
          </a:p>
        </p:txBody>
      </p:sp>
      <p:sp>
        <p:nvSpPr>
          <p:cNvPr id="82" name="Segnaposto testo 10">
            <a:extLst>
              <a:ext uri="{FF2B5EF4-FFF2-40B4-BE49-F238E27FC236}">
                <a16:creationId xmlns:a16="http://schemas.microsoft.com/office/drawing/2014/main" id="{4AEA6122-22B2-49EC-8451-E43D40F3236D}"/>
              </a:ext>
            </a:extLst>
          </p:cNvPr>
          <p:cNvSpPr>
            <a:spLocks noGrp="1"/>
          </p:cNvSpPr>
          <p:nvPr>
            <p:ph type="body" sz="quarter" idx="35" hasCustomPrompt="1"/>
          </p:nvPr>
        </p:nvSpPr>
        <p:spPr>
          <a:xfrm>
            <a:off x="9294487" y="4524194"/>
            <a:ext cx="2381574" cy="632643"/>
          </a:xfrm>
          <a:prstGeom prst="rect">
            <a:avLst/>
          </a:prstGeom>
        </p:spPr>
        <p:txBody>
          <a:bodyPr rtlCol="0" anchor="b"/>
          <a:lstStyle>
            <a:lvl1pPr marL="0" indent="0" algn="ctr">
              <a:buNone/>
              <a:defRPr sz="1800" cap="all" spc="100" baseline="0">
                <a:solidFill>
                  <a:schemeClr val="tx2"/>
                </a:solidFill>
                <a:latin typeface="+mj-lt"/>
              </a:defRPr>
            </a:lvl1pPr>
          </a:lstStyle>
          <a:p>
            <a:pPr lvl="0" rtl="0"/>
            <a:r>
              <a:rPr lang="it-IT" noProof="0"/>
              <a:t>Fare clic per inserire il sottotitolo</a:t>
            </a:r>
          </a:p>
        </p:txBody>
      </p:sp>
      <p:sp>
        <p:nvSpPr>
          <p:cNvPr id="81" name="Segnaposto testo 10">
            <a:extLst>
              <a:ext uri="{FF2B5EF4-FFF2-40B4-BE49-F238E27FC236}">
                <a16:creationId xmlns:a16="http://schemas.microsoft.com/office/drawing/2014/main" id="{103D7EA4-00E4-43FA-8129-1CBE0C1291A0}"/>
              </a:ext>
            </a:extLst>
          </p:cNvPr>
          <p:cNvSpPr>
            <a:spLocks noGrp="1"/>
          </p:cNvSpPr>
          <p:nvPr>
            <p:ph type="body" sz="quarter" idx="34" hasCustomPrompt="1"/>
          </p:nvPr>
        </p:nvSpPr>
        <p:spPr>
          <a:xfrm>
            <a:off x="9294487" y="5166170"/>
            <a:ext cx="2381574" cy="905378"/>
          </a:xfrm>
          <a:prstGeom prst="rect">
            <a:avLst/>
          </a:prstGeom>
        </p:spPr>
        <p:txBody>
          <a:bodyPr rtlCol="0" anchor="t"/>
          <a:lstStyle>
            <a:lvl1pPr marL="0" indent="0" algn="ctr">
              <a:lnSpc>
                <a:spcPct val="100000"/>
              </a:lnSpc>
              <a:spcBef>
                <a:spcPts val="0"/>
              </a:spcBef>
              <a:buNone/>
              <a:defRPr sz="1400" cap="none" spc="100" baseline="0">
                <a:solidFill>
                  <a:schemeClr val="tx1"/>
                </a:solidFill>
                <a:latin typeface="+mn-lt"/>
              </a:defRPr>
            </a:lvl1pPr>
          </a:lstStyle>
          <a:p>
            <a:pPr lvl="0" rtl="0"/>
            <a:r>
              <a:rPr lang="it-IT" noProof="0"/>
              <a:t>Fare clic per inserire il testo</a:t>
            </a:r>
          </a:p>
        </p:txBody>
      </p:sp>
      <p:sp>
        <p:nvSpPr>
          <p:cNvPr id="68" name="Segnaposto data 2">
            <a:extLst>
              <a:ext uri="{FF2B5EF4-FFF2-40B4-BE49-F238E27FC236}">
                <a16:creationId xmlns:a16="http://schemas.microsoft.com/office/drawing/2014/main" id="{811592B2-2D21-495C-8C11-680EC81556F4}"/>
              </a:ext>
            </a:extLst>
          </p:cNvPr>
          <p:cNvSpPr>
            <a:spLocks noGrp="1"/>
          </p:cNvSpPr>
          <p:nvPr>
            <p:ph type="dt" sz="half" idx="10"/>
          </p:nvPr>
        </p:nvSpPr>
        <p:spPr>
          <a:xfrm>
            <a:off x="838200" y="6356350"/>
            <a:ext cx="2743200" cy="365125"/>
          </a:xfrm>
          <a:prstGeom prst="rect">
            <a:avLst/>
          </a:prstGeom>
        </p:spPr>
        <p:txBody>
          <a:bodyPr rtlCol="0"/>
          <a:lstStyle/>
          <a:p>
            <a:pPr rtl="0"/>
            <a:r>
              <a:rPr lang="it-IT" noProof="0"/>
              <a:t>20XX</a:t>
            </a:r>
          </a:p>
        </p:txBody>
      </p:sp>
      <p:sp>
        <p:nvSpPr>
          <p:cNvPr id="4" name="Segnaposto piè di pagina 3">
            <a:extLst>
              <a:ext uri="{FF2B5EF4-FFF2-40B4-BE49-F238E27FC236}">
                <a16:creationId xmlns:a16="http://schemas.microsoft.com/office/drawing/2014/main" id="{BEFB73D1-17D7-400F-B750-F5EA2675DD25}"/>
              </a:ext>
            </a:extLst>
          </p:cNvPr>
          <p:cNvSpPr>
            <a:spLocks noGrp="1"/>
          </p:cNvSpPr>
          <p:nvPr>
            <p:ph type="ftr" sz="quarter" idx="11"/>
          </p:nvPr>
        </p:nvSpPr>
        <p:spPr>
          <a:xfrm>
            <a:off x="4038600" y="6356350"/>
            <a:ext cx="4114800" cy="365125"/>
          </a:xfrm>
          <a:prstGeom prst="rect">
            <a:avLst/>
          </a:prstGeom>
        </p:spPr>
        <p:txBody>
          <a:bodyPr rtlCol="0"/>
          <a:lstStyle/>
          <a:p>
            <a:pPr rtl="0"/>
            <a:r>
              <a:rPr lang="it-IT" noProof="0"/>
              <a:t>Presentazione</a:t>
            </a:r>
          </a:p>
        </p:txBody>
      </p:sp>
      <p:sp>
        <p:nvSpPr>
          <p:cNvPr id="5" name="Segnaposto numero diapositiva 4">
            <a:extLst>
              <a:ext uri="{FF2B5EF4-FFF2-40B4-BE49-F238E27FC236}">
                <a16:creationId xmlns:a16="http://schemas.microsoft.com/office/drawing/2014/main" id="{DE30E81D-C76E-4DB7-9722-4BE8D7CF33E8}"/>
              </a:ext>
            </a:extLst>
          </p:cNvPr>
          <p:cNvSpPr>
            <a:spLocks noGrp="1"/>
          </p:cNvSpPr>
          <p:nvPr>
            <p:ph type="sldNum" sz="quarter" idx="12"/>
          </p:nvPr>
        </p:nvSpPr>
        <p:spPr>
          <a:xfrm>
            <a:off x="8610600" y="6356350"/>
            <a:ext cx="2743200" cy="365125"/>
          </a:xfrm>
          <a:prstGeom prst="rect">
            <a:avLst/>
          </a:prstGeom>
        </p:spPr>
        <p:txBody>
          <a:bodyPr rtlCol="0"/>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2294014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iepilog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6907C99-0702-4DEF-A72F-2451B3DC6D0C}"/>
              </a:ext>
            </a:extLst>
          </p:cNvPr>
          <p:cNvSpPr>
            <a:spLocks noGrp="1"/>
          </p:cNvSpPr>
          <p:nvPr>
            <p:ph type="title" hasCustomPrompt="1"/>
          </p:nvPr>
        </p:nvSpPr>
        <p:spPr>
          <a:xfrm>
            <a:off x="1186544" y="-1"/>
            <a:ext cx="3944790" cy="1845127"/>
          </a:xfrm>
          <a:prstGeom prst="rect">
            <a:avLst/>
          </a:prstGeom>
        </p:spPr>
        <p:txBody>
          <a:bodyPr rtlCol="0" anchor="ctr"/>
          <a:lstStyle>
            <a:lvl1pPr algn="r">
              <a:defRPr sz="2400" cap="all" spc="100" baseline="0">
                <a:solidFill>
                  <a:schemeClr val="accent2"/>
                </a:solidFill>
              </a:defRPr>
            </a:lvl1pPr>
          </a:lstStyle>
          <a:p>
            <a:pPr rtl="0"/>
            <a:r>
              <a:rPr lang="it-IT" noProof="0"/>
              <a:t>Fare clic per inserire il titolo</a:t>
            </a:r>
          </a:p>
        </p:txBody>
      </p:sp>
      <p:sp>
        <p:nvSpPr>
          <p:cNvPr id="6" name="Segnaposto immagine 7">
            <a:extLst>
              <a:ext uri="{FF2B5EF4-FFF2-40B4-BE49-F238E27FC236}">
                <a16:creationId xmlns:a16="http://schemas.microsoft.com/office/drawing/2014/main" id="{74497024-D7D5-447C-8133-660B1F47A190}"/>
              </a:ext>
            </a:extLst>
          </p:cNvPr>
          <p:cNvSpPr>
            <a:spLocks noGrp="1"/>
          </p:cNvSpPr>
          <p:nvPr>
            <p:ph type="pic" sz="quarter" idx="13" hasCustomPrompt="1"/>
          </p:nvPr>
        </p:nvSpPr>
        <p:spPr>
          <a:xfrm>
            <a:off x="0" y="1845128"/>
            <a:ext cx="12192000" cy="5012871"/>
          </a:xfrm>
          <a:prstGeom prst="rect">
            <a:avLst/>
          </a:prstGeom>
        </p:spPr>
        <p:txBody>
          <a:bodyPr rtlCol="0"/>
          <a:lstStyle>
            <a:lvl1pPr marL="0" indent="0" algn="l">
              <a:buNone/>
              <a:defRPr/>
            </a:lvl1pPr>
          </a:lstStyle>
          <a:p>
            <a:pPr rtl="0"/>
            <a:r>
              <a:rPr lang="it-IT" noProof="0"/>
              <a:t>Fai clic per aggiungere una foto</a:t>
            </a:r>
          </a:p>
        </p:txBody>
      </p:sp>
      <p:sp>
        <p:nvSpPr>
          <p:cNvPr id="3" name="Segnaposto data 2">
            <a:extLst>
              <a:ext uri="{FF2B5EF4-FFF2-40B4-BE49-F238E27FC236}">
                <a16:creationId xmlns:a16="http://schemas.microsoft.com/office/drawing/2014/main" id="{AAE88F42-9013-4CBC-BF65-3FE1470550BE}"/>
              </a:ext>
            </a:extLst>
          </p:cNvPr>
          <p:cNvSpPr>
            <a:spLocks noGrp="1"/>
          </p:cNvSpPr>
          <p:nvPr>
            <p:ph type="dt" sz="half" idx="10"/>
          </p:nvPr>
        </p:nvSpPr>
        <p:spPr>
          <a:xfrm>
            <a:off x="838200" y="6356350"/>
            <a:ext cx="2743200" cy="365125"/>
          </a:xfrm>
          <a:prstGeom prst="rect">
            <a:avLst/>
          </a:prstGeo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it-IT" noProof="0"/>
              <a:t>20XX</a:t>
            </a:r>
          </a:p>
        </p:txBody>
      </p:sp>
      <p:sp>
        <p:nvSpPr>
          <p:cNvPr id="8" name="Segnaposto testo 10">
            <a:extLst>
              <a:ext uri="{FF2B5EF4-FFF2-40B4-BE49-F238E27FC236}">
                <a16:creationId xmlns:a16="http://schemas.microsoft.com/office/drawing/2014/main" id="{91F54EB4-06CA-459B-8F8C-86061BA6F1B2}"/>
              </a:ext>
            </a:extLst>
          </p:cNvPr>
          <p:cNvSpPr>
            <a:spLocks noGrp="1"/>
          </p:cNvSpPr>
          <p:nvPr>
            <p:ph type="body" sz="quarter" idx="16" hasCustomPrompt="1"/>
          </p:nvPr>
        </p:nvSpPr>
        <p:spPr>
          <a:xfrm>
            <a:off x="5627913" y="0"/>
            <a:ext cx="6564087" cy="3614737"/>
          </a:xfrm>
          <a:prstGeom prst="rect">
            <a:avLst/>
          </a:prstGeom>
          <a:solidFill>
            <a:schemeClr val="accent2">
              <a:alpha val="92000"/>
            </a:schemeClr>
          </a:solidFill>
        </p:spPr>
        <p:txBody>
          <a:bodyPr lIns="640080" tIns="731520" rIns="548640" rtlCol="0" anchor="t"/>
          <a:lstStyle>
            <a:lvl1pPr marL="0" indent="0" algn="l">
              <a:lnSpc>
                <a:spcPct val="125000"/>
              </a:lnSpc>
              <a:spcBef>
                <a:spcPts val="0"/>
              </a:spcBef>
              <a:buNone/>
              <a:defRPr sz="1600" cap="none" spc="100" baseline="0">
                <a:solidFill>
                  <a:schemeClr val="bg1"/>
                </a:solidFill>
                <a:latin typeface="+mn-lt"/>
              </a:defRPr>
            </a:lvl1pPr>
          </a:lstStyle>
          <a:p>
            <a:pPr lvl="0" rtl="0"/>
            <a:r>
              <a:rPr lang="it-IT" noProof="0"/>
              <a:t>Fare clic per inserire il sottotitolo</a:t>
            </a:r>
          </a:p>
        </p:txBody>
      </p:sp>
      <p:sp>
        <p:nvSpPr>
          <p:cNvPr id="4" name="Segnaposto piè di pagina 3">
            <a:extLst>
              <a:ext uri="{FF2B5EF4-FFF2-40B4-BE49-F238E27FC236}">
                <a16:creationId xmlns:a16="http://schemas.microsoft.com/office/drawing/2014/main" id="{9322B1A3-ADD1-4AAF-A733-AF9AEAB499A8}"/>
              </a:ext>
            </a:extLst>
          </p:cNvPr>
          <p:cNvSpPr>
            <a:spLocks noGrp="1"/>
          </p:cNvSpPr>
          <p:nvPr>
            <p:ph type="ftr" sz="quarter" idx="11"/>
          </p:nvPr>
        </p:nvSpPr>
        <p:spPr>
          <a:xfrm>
            <a:off x="4038600" y="6356350"/>
            <a:ext cx="4114800" cy="365125"/>
          </a:xfrm>
          <a:prstGeom prst="rect">
            <a:avLst/>
          </a:prstGeo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it-IT" noProof="0"/>
              <a:t>Presentazione</a:t>
            </a:r>
          </a:p>
        </p:txBody>
      </p:sp>
      <p:sp>
        <p:nvSpPr>
          <p:cNvPr id="5" name="Segnaposto numero diapositiva 4">
            <a:extLst>
              <a:ext uri="{FF2B5EF4-FFF2-40B4-BE49-F238E27FC236}">
                <a16:creationId xmlns:a16="http://schemas.microsoft.com/office/drawing/2014/main" id="{68AE2F48-AB83-42F0-93C2-9F943F0B00C0}"/>
              </a:ext>
            </a:extLst>
          </p:cNvPr>
          <p:cNvSpPr>
            <a:spLocks noGrp="1"/>
          </p:cNvSpPr>
          <p:nvPr>
            <p:ph type="sldNum" sz="quarter" idx="12"/>
          </p:nvPr>
        </p:nvSpPr>
        <p:spPr>
          <a:xfrm>
            <a:off x="8610600" y="6356350"/>
            <a:ext cx="2743200" cy="365125"/>
          </a:xfrm>
          <a:prstGeom prst="rect">
            <a:avLst/>
          </a:prstGeom>
        </p:spPr>
        <p:txBody>
          <a:bodyPr rtlCol="0"/>
          <a:lstStyle>
            <a:lvl1pPr>
              <a:defRPr>
                <a:solidFill>
                  <a:schemeClr val="bg1"/>
                </a:solidFill>
                <a:effectLst>
                  <a:outerShdw blurRad="38100" dist="38100" dir="2700000" algn="tl">
                    <a:srgbClr val="000000">
                      <a:alpha val="43137"/>
                    </a:srgbClr>
                  </a:outerShdw>
                </a:effectLst>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1502069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razie">
    <p:spTree>
      <p:nvGrpSpPr>
        <p:cNvPr id="1" name=""/>
        <p:cNvGrpSpPr/>
        <p:nvPr/>
      </p:nvGrpSpPr>
      <p:grpSpPr>
        <a:xfrm>
          <a:off x="0" y="0"/>
          <a:ext cx="0" cy="0"/>
          <a:chOff x="0" y="0"/>
          <a:chExt cx="0" cy="0"/>
        </a:xfrm>
      </p:grpSpPr>
      <p:sp>
        <p:nvSpPr>
          <p:cNvPr id="9" name="Segnaposto immagine 8">
            <a:extLst>
              <a:ext uri="{FF2B5EF4-FFF2-40B4-BE49-F238E27FC236}">
                <a16:creationId xmlns:a16="http://schemas.microsoft.com/office/drawing/2014/main" id="{0ED8B338-CD86-47FF-A4B9-9EE6A11AFBFD}"/>
              </a:ext>
            </a:extLst>
          </p:cNvPr>
          <p:cNvSpPr>
            <a:spLocks noGrp="1"/>
          </p:cNvSpPr>
          <p:nvPr>
            <p:ph type="pic" sz="quarter" idx="15" hasCustomPrompt="1"/>
          </p:nvPr>
        </p:nvSpPr>
        <p:spPr>
          <a:xfrm>
            <a:off x="5511344" y="0"/>
            <a:ext cx="6680656" cy="6858000"/>
          </a:xfrm>
          <a:prstGeom prst="rect">
            <a:avLst/>
          </a:prstGeom>
        </p:spPr>
        <p:txBody>
          <a:bodyPr rtlCol="0"/>
          <a:lstStyle>
            <a:lvl1pPr marL="0" indent="0" algn="ctr">
              <a:buNone/>
              <a:defRPr/>
            </a:lvl1pPr>
          </a:lstStyle>
          <a:p>
            <a:pPr rtl="0"/>
            <a:r>
              <a:rPr lang="it-IT" noProof="0"/>
              <a:t>Fai clic per aggiungere una foto</a:t>
            </a:r>
          </a:p>
        </p:txBody>
      </p:sp>
      <p:sp>
        <p:nvSpPr>
          <p:cNvPr id="11" name="Rettangolo 10">
            <a:extLst>
              <a:ext uri="{FF2B5EF4-FFF2-40B4-BE49-F238E27FC236}">
                <a16:creationId xmlns:a16="http://schemas.microsoft.com/office/drawing/2014/main" id="{FAF4E84F-A3BE-442F-B9F1-68AB2244AF96}"/>
              </a:ext>
              <a:ext uri="{C183D7F6-B498-43B3-948B-1728B52AA6E4}">
                <adec:decorative xmlns:adec="http://schemas.microsoft.com/office/drawing/2017/decorative" val="1"/>
              </a:ext>
            </a:extLst>
          </p:cNvPr>
          <p:cNvSpPr/>
          <p:nvPr userDrawn="1"/>
        </p:nvSpPr>
        <p:spPr>
          <a:xfrm>
            <a:off x="-20320" y="-7084"/>
            <a:ext cx="5511344"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noProof="0"/>
          </a:p>
        </p:txBody>
      </p:sp>
      <p:sp>
        <p:nvSpPr>
          <p:cNvPr id="2" name="Titolo 1">
            <a:extLst>
              <a:ext uri="{FF2B5EF4-FFF2-40B4-BE49-F238E27FC236}">
                <a16:creationId xmlns:a16="http://schemas.microsoft.com/office/drawing/2014/main" id="{B39AED10-F37C-48B3-A407-EDC6878C712E}"/>
              </a:ext>
            </a:extLst>
          </p:cNvPr>
          <p:cNvSpPr>
            <a:spLocks noGrp="1"/>
          </p:cNvSpPr>
          <p:nvPr>
            <p:ph type="title" hasCustomPrompt="1"/>
          </p:nvPr>
        </p:nvSpPr>
        <p:spPr>
          <a:xfrm>
            <a:off x="1486566" y="3035081"/>
            <a:ext cx="2341256" cy="640698"/>
          </a:xfrm>
          <a:prstGeom prst="rect">
            <a:avLst/>
          </a:prstGeom>
          <a:ln w="28575">
            <a:solidFill>
              <a:schemeClr val="accent4">
                <a:lumMod val="50000"/>
              </a:schemeClr>
            </a:solidFill>
          </a:ln>
        </p:spPr>
        <p:txBody>
          <a:bodyPr rtlCol="0" anchor="ctr"/>
          <a:lstStyle>
            <a:lvl1pPr algn="ctr">
              <a:defRPr sz="2400" cap="all" spc="100" baseline="0">
                <a:solidFill>
                  <a:schemeClr val="accent4">
                    <a:lumMod val="50000"/>
                  </a:schemeClr>
                </a:solidFill>
              </a:defRPr>
            </a:lvl1pPr>
          </a:lstStyle>
          <a:p>
            <a:pPr rtl="0"/>
            <a:r>
              <a:rPr lang="it-IT" noProof="0"/>
              <a:t>Inserire il titolo</a:t>
            </a:r>
          </a:p>
        </p:txBody>
      </p:sp>
      <p:sp>
        <p:nvSpPr>
          <p:cNvPr id="7" name="Segnaposto testo 10">
            <a:extLst>
              <a:ext uri="{FF2B5EF4-FFF2-40B4-BE49-F238E27FC236}">
                <a16:creationId xmlns:a16="http://schemas.microsoft.com/office/drawing/2014/main" id="{F20D097E-45D7-422E-A8D1-635C7DE9A997}"/>
              </a:ext>
            </a:extLst>
          </p:cNvPr>
          <p:cNvSpPr>
            <a:spLocks noGrp="1"/>
          </p:cNvSpPr>
          <p:nvPr>
            <p:ph type="body" sz="quarter" idx="14" hasCustomPrompt="1"/>
          </p:nvPr>
        </p:nvSpPr>
        <p:spPr>
          <a:xfrm>
            <a:off x="1704805" y="3959761"/>
            <a:ext cx="2879477" cy="1790164"/>
          </a:xfrm>
          <a:prstGeom prst="rect">
            <a:avLst/>
          </a:prstGeom>
        </p:spPr>
        <p:txBody>
          <a:bodyPr rtlCol="0" anchor="t"/>
          <a:lstStyle>
            <a:lvl1pPr marL="0" indent="0" algn="l">
              <a:lnSpc>
                <a:spcPct val="80000"/>
              </a:lnSpc>
              <a:spcBef>
                <a:spcPts val="0"/>
              </a:spcBef>
              <a:buNone/>
              <a:defRPr sz="1600" cap="none" spc="100" baseline="0">
                <a:solidFill>
                  <a:schemeClr val="tx1"/>
                </a:solidFill>
                <a:latin typeface="+mn-lt"/>
              </a:defRPr>
            </a:lvl1pPr>
          </a:lstStyle>
          <a:p>
            <a:pPr lvl="0" rtl="0"/>
            <a:r>
              <a:rPr lang="it-IT" noProof="0"/>
              <a:t>Fare clic per inserire il testo</a:t>
            </a:r>
          </a:p>
        </p:txBody>
      </p:sp>
      <p:sp>
        <p:nvSpPr>
          <p:cNvPr id="15" name="Segnaposto data 2">
            <a:extLst>
              <a:ext uri="{FF2B5EF4-FFF2-40B4-BE49-F238E27FC236}">
                <a16:creationId xmlns:a16="http://schemas.microsoft.com/office/drawing/2014/main" id="{19507D12-915D-42C7-9250-F3912C1CAEBE}"/>
              </a:ext>
            </a:extLst>
          </p:cNvPr>
          <p:cNvSpPr>
            <a:spLocks noGrp="1"/>
          </p:cNvSpPr>
          <p:nvPr>
            <p:ph type="dt" sz="half" idx="10"/>
          </p:nvPr>
        </p:nvSpPr>
        <p:spPr>
          <a:xfrm>
            <a:off x="838200" y="6356350"/>
            <a:ext cx="2743200" cy="365125"/>
          </a:xfrm>
          <a:prstGeom prst="rect">
            <a:avLst/>
          </a:prstGeom>
        </p:spPr>
        <p:txBody>
          <a:bodyPr rtlCol="0"/>
          <a:lstStyle>
            <a:lvl1pPr>
              <a:defRPr/>
            </a:lvl1pPr>
          </a:lstStyle>
          <a:p>
            <a:pPr rtl="0"/>
            <a:r>
              <a:rPr lang="it-IT" noProof="0"/>
              <a:t>20XX</a:t>
            </a:r>
          </a:p>
        </p:txBody>
      </p:sp>
      <p:sp>
        <p:nvSpPr>
          <p:cNvPr id="12" name="Segnaposto piè di pagina 4">
            <a:extLst>
              <a:ext uri="{FF2B5EF4-FFF2-40B4-BE49-F238E27FC236}">
                <a16:creationId xmlns:a16="http://schemas.microsoft.com/office/drawing/2014/main" id="{14520C17-104B-4F9D-B1D8-2FA4676B3C15}"/>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pPr rtl="0"/>
            <a:r>
              <a:rPr lang="it-IT" noProof="0"/>
              <a:t>Presentazione</a:t>
            </a:r>
          </a:p>
        </p:txBody>
      </p:sp>
      <p:sp>
        <p:nvSpPr>
          <p:cNvPr id="13" name="Segnaposto numero diapositiva 5">
            <a:extLst>
              <a:ext uri="{FF2B5EF4-FFF2-40B4-BE49-F238E27FC236}">
                <a16:creationId xmlns:a16="http://schemas.microsoft.com/office/drawing/2014/main" id="{219F9CF7-C4CD-4EEB-A49F-1820A981A249}"/>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26713335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chemeClr val="tx1"/>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6/18/2026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27309309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EBE1618-5684-AB66-687B-9D6D0F884EA4}"/>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B0AA19A8-3C20-0DE8-542E-12A351FC20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897EB9FC-B8B9-BEA5-9CE8-867C75E9A33D}"/>
              </a:ext>
            </a:extLst>
          </p:cNvPr>
          <p:cNvSpPr>
            <a:spLocks noGrp="1"/>
          </p:cNvSpPr>
          <p:nvPr>
            <p:ph type="dt" sz="half" idx="10"/>
          </p:nvPr>
        </p:nvSpPr>
        <p:spPr/>
        <p:txBody>
          <a:bodyPr/>
          <a:lstStyle/>
          <a:p>
            <a:fld id="{F4775B9D-A5EC-4844-B086-01E0B0A55A4F}" type="datetimeFigureOut">
              <a:rPr lang="it-IT" smtClean="0"/>
              <a:t>18/06/2026</a:t>
            </a:fld>
            <a:endParaRPr lang="it-IT"/>
          </a:p>
        </p:txBody>
      </p:sp>
      <p:sp>
        <p:nvSpPr>
          <p:cNvPr id="5" name="Segnaposto piè di pagina 4">
            <a:extLst>
              <a:ext uri="{FF2B5EF4-FFF2-40B4-BE49-F238E27FC236}">
                <a16:creationId xmlns:a16="http://schemas.microsoft.com/office/drawing/2014/main" id="{1C29F0DC-21EA-0E4F-862C-9637DEC105F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12B648C-4898-566F-DB7D-08F44BB4F2B9}"/>
              </a:ext>
            </a:extLst>
          </p:cNvPr>
          <p:cNvSpPr>
            <a:spLocks noGrp="1"/>
          </p:cNvSpPr>
          <p:nvPr>
            <p:ph type="sldNum" sz="quarter" idx="12"/>
          </p:nvPr>
        </p:nvSpPr>
        <p:spPr/>
        <p:txBody>
          <a:bodyPr/>
          <a:lstStyle/>
          <a:p>
            <a:fld id="{060F1C21-6F89-4289-83EA-B0941DB4FB70}" type="slidenum">
              <a:rPr lang="it-IT" smtClean="0"/>
              <a:t>‹N›</a:t>
            </a:fld>
            <a:endParaRPr lang="it-IT"/>
          </a:p>
        </p:txBody>
      </p:sp>
    </p:spTree>
    <p:extLst>
      <p:ext uri="{BB962C8B-B14F-4D97-AF65-F5344CB8AC3E}">
        <p14:creationId xmlns:p14="http://schemas.microsoft.com/office/powerpoint/2010/main" val="690403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egnaposto data 3">
            <a:extLst>
              <a:ext uri="{FF2B5EF4-FFF2-40B4-BE49-F238E27FC236}">
                <a16:creationId xmlns:a16="http://schemas.microsoft.com/office/drawing/2014/main" id="{7BE02389-643A-44A3-9E32-4459CAEAC3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pPr rtl="0"/>
            <a:r>
              <a:rPr lang="it-IT" noProof="0"/>
              <a:t>20XX</a:t>
            </a:r>
          </a:p>
        </p:txBody>
      </p:sp>
      <p:sp>
        <p:nvSpPr>
          <p:cNvPr id="5" name="Segnaposto piè di pagina 4">
            <a:extLst>
              <a:ext uri="{FF2B5EF4-FFF2-40B4-BE49-F238E27FC236}">
                <a16:creationId xmlns:a16="http://schemas.microsoft.com/office/drawing/2014/main" id="{1E3E221A-6F27-4890-B073-7BA27B8FB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pPr rtl="0"/>
            <a:r>
              <a:rPr lang="it-IT" noProof="0"/>
              <a:t>Presentazione</a:t>
            </a:r>
          </a:p>
        </p:txBody>
      </p:sp>
      <p:sp>
        <p:nvSpPr>
          <p:cNvPr id="6" name="Segnaposto numero diapositiva 5">
            <a:extLst>
              <a:ext uri="{FF2B5EF4-FFF2-40B4-BE49-F238E27FC236}">
                <a16:creationId xmlns:a16="http://schemas.microsoft.com/office/drawing/2014/main" id="{40B06CAC-A122-486F-81C6-4299D83E94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pPr rtl="0"/>
            <a:fld id="{EA87306C-81BA-4795-A5CA-9392456A8C1E}" type="slidenum">
              <a:rPr lang="it-IT" noProof="0" smtClean="0"/>
              <a:pPr/>
              <a:t>‹N›</a:t>
            </a:fld>
            <a:endParaRPr lang="it-IT" noProof="0"/>
          </a:p>
        </p:txBody>
      </p:sp>
    </p:spTree>
    <p:extLst>
      <p:ext uri="{BB962C8B-B14F-4D97-AF65-F5344CB8AC3E}">
        <p14:creationId xmlns:p14="http://schemas.microsoft.com/office/powerpoint/2010/main" val="4230113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19.png"/><Relationship Id="rId7" Type="http://schemas.openxmlformats.org/officeDocument/2006/relationships/image" Target="../media/image190.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customXml" Target="../ink/ink2.xml"/><Relationship Id="rId11" Type="http://schemas.openxmlformats.org/officeDocument/2006/relationships/image" Target="../media/image21.png"/><Relationship Id="rId5" Type="http://schemas.openxmlformats.org/officeDocument/2006/relationships/image" Target="../media/image180.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200.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0.jpg"/></Relationships>
</file>

<file path=ppt/slides/_rels/slide2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2.xml"/><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solar-valley.it/"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45.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3877" y="370078"/>
            <a:ext cx="4977130" cy="452120"/>
          </a:xfrm>
          <a:prstGeom prst="rect">
            <a:avLst/>
          </a:prstGeom>
        </p:spPr>
        <p:txBody>
          <a:bodyPr vert="horz" wrap="square" lIns="0" tIns="12065" rIns="0" bIns="0" rtlCol="0">
            <a:spAutoFit/>
          </a:bodyPr>
          <a:lstStyle/>
          <a:p>
            <a:pPr marL="12700">
              <a:lnSpc>
                <a:spcPct val="100000"/>
              </a:lnSpc>
              <a:spcBef>
                <a:spcPts val="95"/>
              </a:spcBef>
            </a:pPr>
            <a:r>
              <a:rPr sz="2800" spc="245" dirty="0">
                <a:latin typeface="Cambria"/>
                <a:cs typeface="Cambria"/>
              </a:rPr>
              <a:t>COMUNITA’</a:t>
            </a:r>
            <a:r>
              <a:rPr sz="2800" spc="175" dirty="0">
                <a:latin typeface="Cambria"/>
                <a:cs typeface="Cambria"/>
              </a:rPr>
              <a:t> </a:t>
            </a:r>
            <a:r>
              <a:rPr sz="2800" spc="225" dirty="0">
                <a:latin typeface="Cambria"/>
                <a:cs typeface="Cambria"/>
              </a:rPr>
              <a:t>ENERGETICHE</a:t>
            </a:r>
            <a:endParaRPr sz="2800" dirty="0">
              <a:latin typeface="Cambria"/>
              <a:cs typeface="Cambria"/>
            </a:endParaRPr>
          </a:p>
        </p:txBody>
      </p:sp>
      <p:sp>
        <p:nvSpPr>
          <p:cNvPr id="4" name="object 4"/>
          <p:cNvSpPr txBox="1"/>
          <p:nvPr/>
        </p:nvSpPr>
        <p:spPr>
          <a:xfrm>
            <a:off x="493877" y="1157595"/>
            <a:ext cx="6707057" cy="289823"/>
          </a:xfrm>
          <a:prstGeom prst="rect">
            <a:avLst/>
          </a:prstGeom>
        </p:spPr>
        <p:txBody>
          <a:bodyPr vert="horz" wrap="square" lIns="0" tIns="12700" rIns="0" bIns="0" rtlCol="0">
            <a:spAutoFit/>
          </a:bodyPr>
          <a:lstStyle/>
          <a:p>
            <a:pPr marL="12700">
              <a:lnSpc>
                <a:spcPct val="100000"/>
              </a:lnSpc>
              <a:spcBef>
                <a:spcPts val="100"/>
              </a:spcBef>
            </a:pPr>
            <a:r>
              <a:rPr lang="it-IT" b="1" spc="180" dirty="0">
                <a:latin typeface="Cambria"/>
                <a:cs typeface="Cambria"/>
              </a:rPr>
              <a:t>COSA SONO?</a:t>
            </a:r>
            <a:endParaRPr sz="1800" dirty="0">
              <a:latin typeface="Cambria"/>
              <a:cs typeface="Cambria"/>
            </a:endParaRPr>
          </a:p>
        </p:txBody>
      </p:sp>
      <p:pic>
        <p:nvPicPr>
          <p:cNvPr id="5" name="object 5"/>
          <p:cNvPicPr>
            <a:picLocks noChangeAspect="1"/>
          </p:cNvPicPr>
          <p:nvPr/>
        </p:nvPicPr>
        <p:blipFill>
          <a:blip r:embed="rId2" cstate="print"/>
          <a:stretch>
            <a:fillRect/>
          </a:stretch>
        </p:blipFill>
        <p:spPr>
          <a:xfrm>
            <a:off x="3175411" y="3885155"/>
            <a:ext cx="4591189" cy="2062712"/>
          </a:xfrm>
          <a:prstGeom prst="rect">
            <a:avLst/>
          </a:prstGeom>
        </p:spPr>
      </p:pic>
      <p:sp>
        <p:nvSpPr>
          <p:cNvPr id="9" name="object 3">
            <a:extLst>
              <a:ext uri="{FF2B5EF4-FFF2-40B4-BE49-F238E27FC236}">
                <a16:creationId xmlns:a16="http://schemas.microsoft.com/office/drawing/2014/main" id="{B01F98D1-D139-075C-6680-7AA73EABA852}"/>
              </a:ext>
            </a:extLst>
          </p:cNvPr>
          <p:cNvSpPr txBox="1"/>
          <p:nvPr/>
        </p:nvSpPr>
        <p:spPr>
          <a:xfrm>
            <a:off x="10530423" y="6303035"/>
            <a:ext cx="2416175" cy="319959"/>
          </a:xfrm>
          <a:prstGeom prst="rect">
            <a:avLst/>
          </a:prstGeom>
        </p:spPr>
        <p:txBody>
          <a:bodyPr vert="horz" wrap="square" lIns="0" tIns="12065" rIns="0" bIns="0" rtlCol="0">
            <a:spAutoFit/>
          </a:bodyPr>
          <a:lstStyle/>
          <a:p>
            <a:pPr marL="12700">
              <a:lnSpc>
                <a:spcPct val="100000"/>
              </a:lnSpc>
              <a:spcBef>
                <a:spcPts val="95"/>
              </a:spcBef>
            </a:pPr>
            <a:r>
              <a:rPr lang="it-IT" sz="2000" b="1" spc="-75" dirty="0">
                <a:latin typeface="Arial Nova Light" panose="020B0304020202020204" pitchFamily="34" charset="0"/>
                <a:ea typeface="Cambria" panose="02040503050406030204" pitchFamily="18" charset="0"/>
                <a:cs typeface="Trebuchet MS"/>
              </a:rPr>
              <a:t>18.</a:t>
            </a:r>
            <a:r>
              <a:rPr lang="it-IT" sz="2000" b="1" spc="-300" dirty="0">
                <a:latin typeface="Arial Nova Light" panose="020B0304020202020204" pitchFamily="34" charset="0"/>
                <a:ea typeface="Cambria" panose="02040503050406030204" pitchFamily="18" charset="0"/>
                <a:cs typeface="Trebuchet MS"/>
              </a:rPr>
              <a:t>0 6 </a:t>
            </a:r>
            <a:r>
              <a:rPr sz="2000" b="1" spc="-75" dirty="0">
                <a:latin typeface="Arial Nova Light" panose="020B0304020202020204" pitchFamily="34" charset="0"/>
                <a:ea typeface="Cambria" panose="02040503050406030204" pitchFamily="18" charset="0"/>
                <a:cs typeface="Trebuchet MS"/>
              </a:rPr>
              <a:t>.</a:t>
            </a:r>
            <a:r>
              <a:rPr lang="it-IT" sz="2000" b="1" spc="-75" dirty="0">
                <a:latin typeface="Arial Nova Light" panose="020B0304020202020204" pitchFamily="34" charset="0"/>
                <a:ea typeface="Cambria" panose="02040503050406030204" pitchFamily="18" charset="0"/>
                <a:cs typeface="Trebuchet MS"/>
              </a:rPr>
              <a:t>2026</a:t>
            </a:r>
            <a:endParaRPr sz="2000" b="1" dirty="0">
              <a:latin typeface="Arial Nova Light" panose="020B0304020202020204" pitchFamily="34" charset="0"/>
              <a:ea typeface="Cambria" panose="02040503050406030204" pitchFamily="18" charset="0"/>
              <a:cs typeface="Trebuchet MS"/>
            </a:endParaRPr>
          </a:p>
        </p:txBody>
      </p:sp>
      <p:sp>
        <p:nvSpPr>
          <p:cNvPr id="3" name="Segnaposto testo 2">
            <a:extLst>
              <a:ext uri="{FF2B5EF4-FFF2-40B4-BE49-F238E27FC236}">
                <a16:creationId xmlns:a16="http://schemas.microsoft.com/office/drawing/2014/main" id="{63E07BC9-02F0-FEA0-39F4-D50D7C1B7087}"/>
              </a:ext>
            </a:extLst>
          </p:cNvPr>
          <p:cNvSpPr txBox="1">
            <a:spLocks/>
          </p:cNvSpPr>
          <p:nvPr/>
        </p:nvSpPr>
        <p:spPr>
          <a:xfrm>
            <a:off x="10378586" y="1920158"/>
            <a:ext cx="1529074" cy="615534"/>
          </a:xfrm>
          <a:prstGeom prst="rect">
            <a:avLst/>
          </a:prstGeom>
        </p:spPr>
        <p:txBody>
          <a:bodyPr rtlCol="0" anchor="t"/>
          <a:lstStyle>
            <a:lvl1pPr marL="0" indent="0" algn="l" defTabSz="914400" rtl="0" eaLnBrk="1" latinLnBrk="0" hangingPunct="1">
              <a:lnSpc>
                <a:spcPct val="125000"/>
              </a:lnSpc>
              <a:spcBef>
                <a:spcPts val="0"/>
              </a:spcBef>
              <a:buFont typeface="Arial" panose="020B0604020202020204" pitchFamily="34" charset="0"/>
              <a:buNone/>
              <a:defRPr sz="1600" kern="1200" cap="none" spc="1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it-IT" sz="1100" dirty="0"/>
          </a:p>
        </p:txBody>
      </p:sp>
      <p:pic>
        <p:nvPicPr>
          <p:cNvPr id="6" name="object 6">
            <a:extLst>
              <a:ext uri="{FF2B5EF4-FFF2-40B4-BE49-F238E27FC236}">
                <a16:creationId xmlns:a16="http://schemas.microsoft.com/office/drawing/2014/main" id="{053AC90B-D69F-B35B-C555-C1E6653A6BC8}"/>
              </a:ext>
            </a:extLst>
          </p:cNvPr>
          <p:cNvPicPr>
            <a:picLocks noChangeAspect="1"/>
          </p:cNvPicPr>
          <p:nvPr/>
        </p:nvPicPr>
        <p:blipFill>
          <a:blip r:embed="rId3" cstate="print"/>
          <a:stretch>
            <a:fillRect/>
          </a:stretch>
        </p:blipFill>
        <p:spPr>
          <a:xfrm>
            <a:off x="2079821" y="1880075"/>
            <a:ext cx="6782371" cy="1784947"/>
          </a:xfrm>
          <a:prstGeom prst="rect">
            <a:avLst/>
          </a:prstGeom>
        </p:spPr>
      </p:pic>
      <p:sp>
        <p:nvSpPr>
          <p:cNvPr id="7" name="Segnaposto testo 2">
            <a:extLst>
              <a:ext uri="{FF2B5EF4-FFF2-40B4-BE49-F238E27FC236}">
                <a16:creationId xmlns:a16="http://schemas.microsoft.com/office/drawing/2014/main" id="{F86F5611-BC8F-A053-1EF2-F489B2777CE5}"/>
              </a:ext>
            </a:extLst>
          </p:cNvPr>
          <p:cNvSpPr txBox="1">
            <a:spLocks/>
          </p:cNvSpPr>
          <p:nvPr/>
        </p:nvSpPr>
        <p:spPr>
          <a:xfrm>
            <a:off x="10475552" y="2146297"/>
            <a:ext cx="1529074" cy="615534"/>
          </a:xfrm>
          <a:prstGeom prst="rect">
            <a:avLst/>
          </a:prstGeom>
        </p:spPr>
        <p:txBody>
          <a:bodyPr rtlCol="0" anchor="t"/>
          <a:lstStyle>
            <a:lvl1pPr marL="0" indent="0" algn="l" defTabSz="914400" rtl="0" eaLnBrk="1" latinLnBrk="0" hangingPunct="1">
              <a:lnSpc>
                <a:spcPct val="125000"/>
              </a:lnSpc>
              <a:spcBef>
                <a:spcPts val="0"/>
              </a:spcBef>
              <a:buFont typeface="Arial" panose="020B0604020202020204" pitchFamily="34" charset="0"/>
              <a:buNone/>
              <a:defRPr sz="1600" kern="1200" cap="none" spc="1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t-IT" sz="1100" dirty="0"/>
              <a:t>Comune di                    Casalborgone</a:t>
            </a:r>
          </a:p>
        </p:txBody>
      </p:sp>
      <p:pic>
        <p:nvPicPr>
          <p:cNvPr id="10" name="Immagine 9">
            <a:extLst>
              <a:ext uri="{FF2B5EF4-FFF2-40B4-BE49-F238E27FC236}">
                <a16:creationId xmlns:a16="http://schemas.microsoft.com/office/drawing/2014/main" id="{1351F6EA-A531-2D73-B285-71EB8152E77C}"/>
              </a:ext>
            </a:extLst>
          </p:cNvPr>
          <p:cNvPicPr>
            <a:picLocks noChangeAspect="1"/>
          </p:cNvPicPr>
          <p:nvPr/>
        </p:nvPicPr>
        <p:blipFill>
          <a:blip r:embed="rId4"/>
          <a:stretch>
            <a:fillRect/>
          </a:stretch>
        </p:blipFill>
        <p:spPr>
          <a:xfrm>
            <a:off x="10310170" y="158051"/>
            <a:ext cx="1665906" cy="199908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asellaDiTesto 11">
            <a:extLst>
              <a:ext uri="{FF2B5EF4-FFF2-40B4-BE49-F238E27FC236}">
                <a16:creationId xmlns:a16="http://schemas.microsoft.com/office/drawing/2014/main" id="{05AD8183-AA1C-359D-2380-95239B8BD075}"/>
              </a:ext>
            </a:extLst>
          </p:cNvPr>
          <p:cNvSpPr txBox="1"/>
          <p:nvPr/>
        </p:nvSpPr>
        <p:spPr>
          <a:xfrm>
            <a:off x="971368" y="371719"/>
            <a:ext cx="6125964" cy="190686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kern="1200" dirty="0" err="1">
                <a:solidFill>
                  <a:schemeClr val="tx1"/>
                </a:solidFill>
                <a:latin typeface="+mj-lt"/>
                <a:ea typeface="+mj-ea"/>
                <a:cs typeface="+mj-cs"/>
              </a:rPr>
              <a:t>Perché</a:t>
            </a:r>
            <a:r>
              <a:rPr lang="en-US" sz="4400" b="1" kern="1200" dirty="0">
                <a:solidFill>
                  <a:schemeClr val="tx1"/>
                </a:solidFill>
                <a:latin typeface="+mj-lt"/>
                <a:ea typeface="+mj-ea"/>
                <a:cs typeface="+mj-cs"/>
              </a:rPr>
              <a:t> </a:t>
            </a:r>
            <a:r>
              <a:rPr lang="en-US" sz="4400" b="1" kern="1200" dirty="0" err="1">
                <a:solidFill>
                  <a:schemeClr val="tx1"/>
                </a:solidFill>
                <a:latin typeface="+mj-lt"/>
                <a:ea typeface="+mj-ea"/>
                <a:cs typeface="+mj-cs"/>
              </a:rPr>
              <a:t>siete</a:t>
            </a:r>
            <a:r>
              <a:rPr lang="en-US" sz="4400" b="1" kern="1200" dirty="0">
                <a:solidFill>
                  <a:schemeClr val="tx1"/>
                </a:solidFill>
                <a:latin typeface="+mj-lt"/>
                <a:ea typeface="+mj-ea"/>
                <a:cs typeface="+mj-cs"/>
              </a:rPr>
              <a:t> qui</a:t>
            </a:r>
            <a:r>
              <a:rPr lang="en-US" sz="4400" b="1" kern="1200" dirty="0">
                <a:solidFill>
                  <a:schemeClr val="tx1"/>
                </a:solidFill>
                <a:effectLst/>
                <a:latin typeface="+mj-lt"/>
                <a:ea typeface="+mj-ea"/>
                <a:cs typeface="+mj-cs"/>
              </a:rPr>
              <a:t>?</a:t>
            </a:r>
            <a:endParaRPr lang="en-US" sz="4400" kern="1200" dirty="0">
              <a:solidFill>
                <a:schemeClr val="tx1"/>
              </a:solidFill>
              <a:effectLst/>
              <a:latin typeface="+mj-lt"/>
              <a:ea typeface="+mj-ea"/>
              <a:cs typeface="+mj-cs"/>
            </a:endParaRPr>
          </a:p>
        </p:txBody>
      </p:sp>
      <p:sp>
        <p:nvSpPr>
          <p:cNvPr id="14" name="CasellaDiTesto 13">
            <a:extLst>
              <a:ext uri="{FF2B5EF4-FFF2-40B4-BE49-F238E27FC236}">
                <a16:creationId xmlns:a16="http://schemas.microsoft.com/office/drawing/2014/main" id="{8881AB10-13FC-349D-F002-B7114EC78860}"/>
              </a:ext>
            </a:extLst>
          </p:cNvPr>
          <p:cNvSpPr txBox="1"/>
          <p:nvPr/>
        </p:nvSpPr>
        <p:spPr>
          <a:xfrm>
            <a:off x="740230" y="2711395"/>
            <a:ext cx="4345940" cy="3465568"/>
          </a:xfrm>
          <a:prstGeom prst="rect">
            <a:avLst/>
          </a:prstGeom>
        </p:spPr>
        <p:txBody>
          <a:bodyPr vert="horz" lIns="91440" tIns="45720" rIns="91440" bIns="45720" rtlCol="0">
            <a:normAutofit/>
          </a:bodyPr>
          <a:lstStyle/>
          <a:p>
            <a:pPr>
              <a:lnSpc>
                <a:spcPct val="90000"/>
              </a:lnSpc>
              <a:spcAft>
                <a:spcPts val="600"/>
              </a:spcAft>
            </a:pPr>
            <a:r>
              <a:rPr lang="en-US" sz="2000" b="1" dirty="0"/>
              <a:t>Per </a:t>
            </a:r>
            <a:r>
              <a:rPr lang="en-US" sz="2000" b="1" dirty="0" err="1"/>
              <a:t>parlare</a:t>
            </a:r>
            <a:r>
              <a:rPr lang="en-US" sz="2000" b="1" dirty="0"/>
              <a:t> </a:t>
            </a:r>
            <a:r>
              <a:rPr lang="en-US" sz="2000" b="1" dirty="0" err="1"/>
              <a:t>insieme</a:t>
            </a:r>
            <a:r>
              <a:rPr lang="en-US" sz="2000" b="1" dirty="0"/>
              <a:t> di:</a:t>
            </a:r>
          </a:p>
          <a:p>
            <a:pPr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r>
              <a:rPr lang="en-US" sz="2800" b="1" dirty="0"/>
              <a:t>CONSUMO SOSTENIBILE</a:t>
            </a:r>
          </a:p>
          <a:p>
            <a:pPr indent="-228600">
              <a:lnSpc>
                <a:spcPct val="90000"/>
              </a:lnSpc>
              <a:spcAft>
                <a:spcPts val="600"/>
              </a:spcAft>
              <a:buFont typeface="Arial" panose="020B0604020202020204" pitchFamily="34" charset="0"/>
              <a:buChar char="•"/>
            </a:pPr>
            <a:endParaRPr lang="en-US" sz="2800" b="1" dirty="0"/>
          </a:p>
          <a:p>
            <a:pPr marL="285750" indent="-228600">
              <a:lnSpc>
                <a:spcPct val="90000"/>
              </a:lnSpc>
              <a:spcAft>
                <a:spcPts val="600"/>
              </a:spcAft>
              <a:buFont typeface="Arial" panose="020B0604020202020204" pitchFamily="34" charset="0"/>
              <a:buChar char="•"/>
            </a:pPr>
            <a:r>
              <a:rPr lang="en-US" sz="2800" b="1" dirty="0"/>
              <a:t>SCELTA ETICA</a:t>
            </a:r>
          </a:p>
          <a:p>
            <a:pPr marL="285750" indent="-228600">
              <a:lnSpc>
                <a:spcPct val="90000"/>
              </a:lnSpc>
              <a:spcAft>
                <a:spcPts val="600"/>
              </a:spcAft>
              <a:buFont typeface="Arial" panose="020B0604020202020204" pitchFamily="34" charset="0"/>
              <a:buChar char="•"/>
            </a:pPr>
            <a:endParaRPr lang="en-US" sz="2800" b="1" dirty="0"/>
          </a:p>
          <a:p>
            <a:pPr marL="285750" indent="-228600">
              <a:lnSpc>
                <a:spcPct val="90000"/>
              </a:lnSpc>
              <a:spcAft>
                <a:spcPts val="600"/>
              </a:spcAft>
              <a:buFont typeface="Arial" panose="020B0604020202020204" pitchFamily="34" charset="0"/>
              <a:buChar char="•"/>
            </a:pPr>
            <a:r>
              <a:rPr lang="en-US" sz="2800" b="1" dirty="0"/>
              <a:t>VANTAGGI ECONOMICI</a:t>
            </a:r>
          </a:p>
        </p:txBody>
      </p:sp>
      <p:pic>
        <p:nvPicPr>
          <p:cNvPr id="2" name="Picture 4" descr="Uomo di pensiero isolato su giallo. ritratto del primo piano ...">
            <a:extLst>
              <a:ext uri="{FF2B5EF4-FFF2-40B4-BE49-F238E27FC236}">
                <a16:creationId xmlns:a16="http://schemas.microsoft.com/office/drawing/2014/main" id="{B5B6EFE3-63FF-2D97-D412-6F678B6B23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6400" y="1750819"/>
            <a:ext cx="6130344" cy="4083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29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anim calcmode="lin" valueType="num">
                                      <p:cBhvr>
                                        <p:cTn id="7" dur="500" fill="hold"/>
                                        <p:tgtEl>
                                          <p:spTgt spid="14">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14">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14">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
                                            <p:txEl>
                                              <p:pRg st="4" end="4"/>
                                            </p:txEl>
                                          </p:spTgt>
                                        </p:tgtEl>
                                        <p:attrNameLst>
                                          <p:attrName>style.visibility</p:attrName>
                                        </p:attrNameLst>
                                      </p:cBhvr>
                                      <p:to>
                                        <p:strVal val="visible"/>
                                      </p:to>
                                    </p:set>
                                    <p:anim calcmode="lin" valueType="num">
                                      <p:cBhvr>
                                        <p:cTn id="14" dur="500" fill="hold"/>
                                        <p:tgtEl>
                                          <p:spTgt spid="14">
                                            <p:txEl>
                                              <p:pRg st="4" end="4"/>
                                            </p:txEl>
                                          </p:spTgt>
                                        </p:tgtEl>
                                        <p:attrNameLst>
                                          <p:attrName>ppt_w</p:attrName>
                                        </p:attrNameLst>
                                      </p:cBhvr>
                                      <p:tavLst>
                                        <p:tav tm="0">
                                          <p:val>
                                            <p:fltVal val="0"/>
                                          </p:val>
                                        </p:tav>
                                        <p:tav tm="100000">
                                          <p:val>
                                            <p:strVal val="#ppt_w"/>
                                          </p:val>
                                        </p:tav>
                                      </p:tavLst>
                                    </p:anim>
                                    <p:anim calcmode="lin" valueType="num">
                                      <p:cBhvr>
                                        <p:cTn id="15" dur="500" fill="hold"/>
                                        <p:tgtEl>
                                          <p:spTgt spid="14">
                                            <p:txEl>
                                              <p:pRg st="4" end="4"/>
                                            </p:txEl>
                                          </p:spTgt>
                                        </p:tgtEl>
                                        <p:attrNameLst>
                                          <p:attrName>ppt_h</p:attrName>
                                        </p:attrNameLst>
                                      </p:cBhvr>
                                      <p:tavLst>
                                        <p:tav tm="0">
                                          <p:val>
                                            <p:fltVal val="0"/>
                                          </p:val>
                                        </p:tav>
                                        <p:tav tm="100000">
                                          <p:val>
                                            <p:strVal val="#ppt_h"/>
                                          </p:val>
                                        </p:tav>
                                      </p:tavLst>
                                    </p:anim>
                                    <p:animEffect transition="in" filter="fade">
                                      <p:cBhvr>
                                        <p:cTn id="16" dur="500"/>
                                        <p:tgtEl>
                                          <p:spTgt spid="14">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4">
                                            <p:txEl>
                                              <p:pRg st="6" end="6"/>
                                            </p:txEl>
                                          </p:spTgt>
                                        </p:tgtEl>
                                        <p:attrNameLst>
                                          <p:attrName>style.visibility</p:attrName>
                                        </p:attrNameLst>
                                      </p:cBhvr>
                                      <p:to>
                                        <p:strVal val="visible"/>
                                      </p:to>
                                    </p:set>
                                    <p:anim calcmode="lin" valueType="num">
                                      <p:cBhvr>
                                        <p:cTn id="21" dur="500" fill="hold"/>
                                        <p:tgtEl>
                                          <p:spTgt spid="14">
                                            <p:txEl>
                                              <p:pRg st="6" end="6"/>
                                            </p:txEl>
                                          </p:spTgt>
                                        </p:tgtEl>
                                        <p:attrNameLst>
                                          <p:attrName>ppt_w</p:attrName>
                                        </p:attrNameLst>
                                      </p:cBhvr>
                                      <p:tavLst>
                                        <p:tav tm="0">
                                          <p:val>
                                            <p:fltVal val="0"/>
                                          </p:val>
                                        </p:tav>
                                        <p:tav tm="100000">
                                          <p:val>
                                            <p:strVal val="#ppt_w"/>
                                          </p:val>
                                        </p:tav>
                                      </p:tavLst>
                                    </p:anim>
                                    <p:anim calcmode="lin" valueType="num">
                                      <p:cBhvr>
                                        <p:cTn id="22" dur="500" fill="hold"/>
                                        <p:tgtEl>
                                          <p:spTgt spid="14">
                                            <p:txEl>
                                              <p:pRg st="6" end="6"/>
                                            </p:txEl>
                                          </p:spTgt>
                                        </p:tgtEl>
                                        <p:attrNameLst>
                                          <p:attrName>ppt_h</p:attrName>
                                        </p:attrNameLst>
                                      </p:cBhvr>
                                      <p:tavLst>
                                        <p:tav tm="0">
                                          <p:val>
                                            <p:fltVal val="0"/>
                                          </p:val>
                                        </p:tav>
                                        <p:tav tm="100000">
                                          <p:val>
                                            <p:strVal val="#ppt_h"/>
                                          </p:val>
                                        </p:tav>
                                      </p:tavLst>
                                    </p:anim>
                                    <p:animEffect transition="in" filter="fade">
                                      <p:cBhvr>
                                        <p:cTn id="23" dur="500"/>
                                        <p:tgtEl>
                                          <p:spTgt spid="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Elementi costitutivi dello Stato: ecco quali sono e quello che devi sapere">
            <a:extLst>
              <a:ext uri="{FF2B5EF4-FFF2-40B4-BE49-F238E27FC236}">
                <a16:creationId xmlns:a16="http://schemas.microsoft.com/office/drawing/2014/main" id="{55DCAF18-139A-3297-8F19-EE3B7704E7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785" r="32575"/>
          <a:stretch/>
        </p:blipFill>
        <p:spPr bwMode="auto">
          <a:xfrm>
            <a:off x="0" y="0"/>
            <a:ext cx="5932075" cy="6849563"/>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a:extLst>
              <a:ext uri="{FF2B5EF4-FFF2-40B4-BE49-F238E27FC236}">
                <a16:creationId xmlns:a16="http://schemas.microsoft.com/office/drawing/2014/main" id="{CB93231D-DD16-BD34-0288-93200D112483}"/>
              </a:ext>
            </a:extLst>
          </p:cNvPr>
          <p:cNvSpPr txBox="1"/>
          <p:nvPr/>
        </p:nvSpPr>
        <p:spPr>
          <a:xfrm>
            <a:off x="6096000" y="366437"/>
            <a:ext cx="6003870" cy="3970318"/>
          </a:xfrm>
          <a:prstGeom prst="rect">
            <a:avLst/>
          </a:prstGeom>
          <a:noFill/>
        </p:spPr>
        <p:txBody>
          <a:bodyPr wrap="square">
            <a:spAutoFit/>
          </a:bodyPr>
          <a:lstStyle/>
          <a:p>
            <a:pPr algn="ctr">
              <a:lnSpc>
                <a:spcPct val="150000"/>
              </a:lnSpc>
            </a:pPr>
            <a:r>
              <a:rPr lang="it-IT" b="1" kern="100" dirty="0">
                <a:solidFill>
                  <a:srgbClr val="92D050"/>
                </a:solidFill>
                <a:latin typeface="Libre Franklin" pitchFamily="2" charset="0"/>
                <a:cs typeface="Poppins" panose="00000500000000000000" pitchFamily="2" charset="0"/>
              </a:rPr>
              <a:t>COMUNITA’ ENERGETICHE RINNOVABILI (CER)</a:t>
            </a:r>
            <a:r>
              <a:rPr lang="it-IT" kern="100" dirty="0">
                <a:solidFill>
                  <a:srgbClr val="92D050"/>
                </a:solidFill>
                <a:latin typeface="Libre Franklin" pitchFamily="2" charset="0"/>
                <a:cs typeface="Poppins" panose="00000500000000000000" pitchFamily="2" charset="0"/>
              </a:rPr>
              <a:t> </a:t>
            </a:r>
            <a:r>
              <a:rPr lang="it-IT" kern="100" dirty="0">
                <a:latin typeface="Libre Franklin" pitchFamily="2" charset="0"/>
                <a:cs typeface="Poppins" panose="00000500000000000000" pitchFamily="2" charset="0"/>
              </a:rPr>
              <a:t>+ </a:t>
            </a:r>
          </a:p>
          <a:p>
            <a:pPr algn="ctr">
              <a:lnSpc>
                <a:spcPct val="150000"/>
              </a:lnSpc>
            </a:pPr>
            <a:r>
              <a:rPr lang="it-IT" b="1" kern="100" dirty="0">
                <a:solidFill>
                  <a:srgbClr val="92D050"/>
                </a:solidFill>
                <a:latin typeface="Libre Franklin" pitchFamily="2" charset="0"/>
                <a:cs typeface="Poppins" panose="00000500000000000000" pitchFamily="2" charset="0"/>
              </a:rPr>
              <a:t>AUTOCONSUMO DIFFUSO</a:t>
            </a:r>
          </a:p>
          <a:p>
            <a:pPr algn="ctr">
              <a:lnSpc>
                <a:spcPct val="150000"/>
              </a:lnSpc>
            </a:pPr>
            <a:r>
              <a:rPr lang="it-IT" kern="100" dirty="0">
                <a:latin typeface="Libre Franklin" pitchFamily="2" charset="0"/>
                <a:cs typeface="Poppins" panose="00000500000000000000" pitchFamily="2" charset="0"/>
              </a:rPr>
              <a:t>diventano ingranaggi centrali della </a:t>
            </a:r>
          </a:p>
          <a:p>
            <a:pPr algn="ctr">
              <a:lnSpc>
                <a:spcPct val="150000"/>
              </a:lnSpc>
            </a:pPr>
            <a:r>
              <a:rPr lang="it-IT" b="1" u="sng" kern="100" dirty="0">
                <a:solidFill>
                  <a:srgbClr val="00B050"/>
                </a:solidFill>
                <a:effectLst>
                  <a:outerShdw blurRad="38100" dist="38100" dir="2700000" algn="tl">
                    <a:srgbClr val="000000">
                      <a:alpha val="43137"/>
                    </a:srgbClr>
                  </a:outerShdw>
                </a:effectLst>
                <a:latin typeface="Libre Franklin" pitchFamily="2" charset="0"/>
                <a:cs typeface="Poppins" panose="00000500000000000000" pitchFamily="2" charset="0"/>
              </a:rPr>
              <a:t>TRANSIZIONE ENERGETICA DEL PAESE </a:t>
            </a:r>
          </a:p>
          <a:p>
            <a:pPr algn="ctr"/>
            <a:endParaRPr lang="it-IT" kern="100" dirty="0">
              <a:latin typeface="Libre Franklin" pitchFamily="2" charset="0"/>
              <a:cs typeface="Poppins" panose="00000500000000000000" pitchFamily="2" charset="0"/>
            </a:endParaRPr>
          </a:p>
          <a:p>
            <a:r>
              <a:rPr lang="it-IT" kern="100" dirty="0">
                <a:latin typeface="Libre Franklin" pitchFamily="2" charset="0"/>
                <a:cs typeface="Poppins" panose="00000500000000000000" pitchFamily="2" charset="0"/>
              </a:rPr>
              <a:t>OBIETTIVI:</a:t>
            </a:r>
          </a:p>
          <a:p>
            <a:endParaRPr lang="it-IT" kern="100" dirty="0">
              <a:latin typeface="Libre Franklin" pitchFamily="2" charset="0"/>
              <a:cs typeface="Poppins" panose="00000500000000000000" pitchFamily="2" charset="0"/>
            </a:endParaRPr>
          </a:p>
          <a:p>
            <a:pPr marL="285750" indent="-285750">
              <a:buFont typeface="Arial" panose="020B0604020202020204" pitchFamily="34" charset="0"/>
              <a:buChar char="•"/>
            </a:pPr>
            <a:r>
              <a:rPr lang="it-IT" b="1" kern="100" dirty="0">
                <a:latin typeface="Libre Franklin" pitchFamily="2" charset="0"/>
                <a:cs typeface="Poppins" panose="00000500000000000000" pitchFamily="2" charset="0"/>
              </a:rPr>
              <a:t>SVILUPPO DELLE RINNOVABILI</a:t>
            </a:r>
            <a:r>
              <a:rPr lang="it-IT" kern="100" dirty="0">
                <a:latin typeface="Libre Franklin" pitchFamily="2" charset="0"/>
                <a:cs typeface="Poppins" panose="00000500000000000000" pitchFamily="2" charset="0"/>
              </a:rPr>
              <a:t> in Italia</a:t>
            </a:r>
          </a:p>
          <a:p>
            <a:pPr marL="285750" indent="-285750">
              <a:buFont typeface="Arial" panose="020B0604020202020204" pitchFamily="34" charset="0"/>
              <a:buChar char="•"/>
            </a:pPr>
            <a:endParaRPr lang="it-IT" kern="100" dirty="0">
              <a:latin typeface="Libre Franklin" pitchFamily="2" charset="0"/>
              <a:cs typeface="Poppins" panose="00000500000000000000" pitchFamily="2" charset="0"/>
            </a:endParaRPr>
          </a:p>
          <a:p>
            <a:pPr marL="285750" indent="-285750">
              <a:buFont typeface="Arial" panose="020B0604020202020204" pitchFamily="34" charset="0"/>
              <a:buChar char="•"/>
            </a:pPr>
            <a:r>
              <a:rPr lang="it-IT" kern="100" dirty="0">
                <a:latin typeface="Libre Franklin" pitchFamily="2" charset="0"/>
                <a:cs typeface="Poppins" panose="00000500000000000000" pitchFamily="2" charset="0"/>
              </a:rPr>
              <a:t>rafforzamento della </a:t>
            </a:r>
            <a:r>
              <a:rPr lang="it-IT" b="1" kern="100" dirty="0">
                <a:latin typeface="Libre Franklin" pitchFamily="2" charset="0"/>
                <a:cs typeface="Poppins" panose="00000500000000000000" pitchFamily="2" charset="0"/>
              </a:rPr>
              <a:t>SICUREZZA ENERGETICA</a:t>
            </a:r>
          </a:p>
          <a:p>
            <a:pPr marL="285750" indent="-285750">
              <a:buFont typeface="Arial" panose="020B0604020202020204" pitchFamily="34" charset="0"/>
              <a:buChar char="•"/>
            </a:pPr>
            <a:endParaRPr lang="it-IT" b="1" kern="100" dirty="0">
              <a:latin typeface="Libre Franklin" pitchFamily="2" charset="0"/>
              <a:cs typeface="Poppins" panose="00000500000000000000" pitchFamily="2" charset="0"/>
            </a:endParaRPr>
          </a:p>
          <a:p>
            <a:pPr marL="285750" indent="-285750">
              <a:buFont typeface="Arial" panose="020B0604020202020204" pitchFamily="34" charset="0"/>
              <a:buChar char="•"/>
            </a:pPr>
            <a:r>
              <a:rPr lang="it-IT" kern="100" dirty="0">
                <a:latin typeface="Libre Franklin" pitchFamily="2" charset="0"/>
                <a:cs typeface="Poppins" panose="00000500000000000000" pitchFamily="2" charset="0"/>
              </a:rPr>
              <a:t>avvicinamento agli </a:t>
            </a:r>
            <a:r>
              <a:rPr lang="it-IT" b="1" kern="100" dirty="0">
                <a:latin typeface="Libre Franklin" pitchFamily="2" charset="0"/>
                <a:cs typeface="Poppins" panose="00000500000000000000" pitchFamily="2" charset="0"/>
              </a:rPr>
              <a:t>OBIETTIVI CLIMATICI 2030</a:t>
            </a:r>
          </a:p>
        </p:txBody>
      </p:sp>
      <p:sp>
        <p:nvSpPr>
          <p:cNvPr id="6" name="CasellaDiTesto 5">
            <a:extLst>
              <a:ext uri="{FF2B5EF4-FFF2-40B4-BE49-F238E27FC236}">
                <a16:creationId xmlns:a16="http://schemas.microsoft.com/office/drawing/2014/main" id="{E4422F92-B7C3-9B13-BC86-4476D4A736A7}"/>
              </a:ext>
            </a:extLst>
          </p:cNvPr>
          <p:cNvSpPr txBox="1"/>
          <p:nvPr/>
        </p:nvSpPr>
        <p:spPr>
          <a:xfrm>
            <a:off x="1782670" y="4815959"/>
            <a:ext cx="8954514" cy="1200329"/>
          </a:xfrm>
          <a:prstGeom prst="rect">
            <a:avLst/>
          </a:prstGeom>
          <a:noFill/>
        </p:spPr>
        <p:txBody>
          <a:bodyPr wrap="square">
            <a:spAutoFit/>
          </a:bodyPr>
          <a:lstStyle/>
          <a:p>
            <a:pPr algn="ctr"/>
            <a:r>
              <a:rPr lang="it-IT" sz="2400" i="1" kern="100" dirty="0">
                <a:solidFill>
                  <a:schemeClr val="bg1"/>
                </a:solidFill>
                <a:effectLst>
                  <a:outerShdw blurRad="38100" dist="38100" dir="2700000" algn="tl">
                    <a:srgbClr val="000000">
                      <a:alpha val="43137"/>
                    </a:srgbClr>
                  </a:outerShdw>
                </a:effectLst>
                <a:highlight>
                  <a:srgbClr val="00CC66"/>
                </a:highlight>
                <a:latin typeface="Libre Franklin" pitchFamily="2" charset="0"/>
                <a:cs typeface="Poppins" panose="00000500000000000000" pitchFamily="2" charset="0"/>
              </a:rPr>
              <a:t>L’obiettivo è stimolare lo sviluppo 7 Gigawatt complessivi </a:t>
            </a:r>
          </a:p>
          <a:p>
            <a:pPr algn="ctr"/>
            <a:r>
              <a:rPr lang="it-IT" sz="2400" i="1" kern="100" dirty="0">
                <a:solidFill>
                  <a:schemeClr val="bg1"/>
                </a:solidFill>
                <a:effectLst>
                  <a:outerShdw blurRad="38100" dist="38100" dir="2700000" algn="tl">
                    <a:srgbClr val="000000">
                      <a:alpha val="43137"/>
                    </a:srgbClr>
                  </a:outerShdw>
                </a:effectLst>
                <a:highlight>
                  <a:srgbClr val="00CC66"/>
                </a:highlight>
                <a:latin typeface="Libre Franklin" pitchFamily="2" charset="0"/>
                <a:cs typeface="Poppins" panose="00000500000000000000" pitchFamily="2" charset="0"/>
              </a:rPr>
              <a:t>di impianti di produzione di energia rinnovabile</a:t>
            </a:r>
          </a:p>
          <a:p>
            <a:pPr algn="ctr"/>
            <a:r>
              <a:rPr lang="it-IT" sz="2400" b="1" i="1" kern="100" dirty="0">
                <a:solidFill>
                  <a:schemeClr val="bg1"/>
                </a:solidFill>
                <a:effectLst>
                  <a:outerShdw blurRad="38100" dist="38100" dir="2700000" algn="tl">
                    <a:srgbClr val="000000">
                      <a:alpha val="43137"/>
                    </a:srgbClr>
                  </a:outerShdw>
                </a:effectLst>
                <a:highlight>
                  <a:srgbClr val="00CC66"/>
                </a:highlight>
                <a:latin typeface="Libre Franklin" pitchFamily="2" charset="0"/>
                <a:cs typeface="Poppins" panose="00000500000000000000" pitchFamily="2" charset="0"/>
              </a:rPr>
              <a:t>(circa 3 -6 milioni di famiglie)</a:t>
            </a:r>
          </a:p>
        </p:txBody>
      </p:sp>
      <p:sp>
        <p:nvSpPr>
          <p:cNvPr id="7" name="CasellaDiTesto 6">
            <a:extLst>
              <a:ext uri="{FF2B5EF4-FFF2-40B4-BE49-F238E27FC236}">
                <a16:creationId xmlns:a16="http://schemas.microsoft.com/office/drawing/2014/main" id="{95509522-8D05-9355-D71B-6E6907654F36}"/>
              </a:ext>
            </a:extLst>
          </p:cNvPr>
          <p:cNvSpPr txBox="1"/>
          <p:nvPr/>
        </p:nvSpPr>
        <p:spPr>
          <a:xfrm>
            <a:off x="425450" y="6480231"/>
            <a:ext cx="11341100" cy="369332"/>
          </a:xfrm>
          <a:prstGeom prst="rect">
            <a:avLst/>
          </a:prstGeom>
          <a:noFill/>
        </p:spPr>
        <p:txBody>
          <a:bodyPr wrap="square">
            <a:spAutoFit/>
          </a:bodyPr>
          <a:lstStyle/>
          <a:p>
            <a:pPr algn="ctr"/>
            <a:r>
              <a:rPr lang="it-IT" i="1" kern="100" dirty="0">
                <a:latin typeface="Libre Franklin" pitchFamily="2" charset="0"/>
                <a:cs typeface="Poppins" panose="00000500000000000000" pitchFamily="2" charset="0"/>
              </a:rPr>
              <a:t>Riferimenti: DECRETO MASE n. 414 del 07.12.2023 pubblicato in </a:t>
            </a:r>
            <a:r>
              <a:rPr lang="it-IT" i="1" kern="100" dirty="0" err="1">
                <a:latin typeface="Libre Franklin" pitchFamily="2" charset="0"/>
                <a:cs typeface="Poppins" panose="00000500000000000000" pitchFamily="2" charset="0"/>
              </a:rPr>
              <a:t>G.uff</a:t>
            </a:r>
            <a:r>
              <a:rPr lang="it-IT" i="1" kern="100" dirty="0">
                <a:latin typeface="Libre Franklin" pitchFamily="2" charset="0"/>
                <a:cs typeface="Poppins" panose="00000500000000000000" pitchFamily="2" charset="0"/>
              </a:rPr>
              <a:t>. del 23.01.2024  </a:t>
            </a:r>
          </a:p>
        </p:txBody>
      </p:sp>
      <p:sp>
        <p:nvSpPr>
          <p:cNvPr id="9" name="CasellaDiTesto 8">
            <a:extLst>
              <a:ext uri="{FF2B5EF4-FFF2-40B4-BE49-F238E27FC236}">
                <a16:creationId xmlns:a16="http://schemas.microsoft.com/office/drawing/2014/main" id="{678FFAEF-882A-CEB1-4CD1-C6BD94C3B92A}"/>
              </a:ext>
            </a:extLst>
          </p:cNvPr>
          <p:cNvSpPr txBox="1"/>
          <p:nvPr/>
        </p:nvSpPr>
        <p:spPr>
          <a:xfrm>
            <a:off x="1859536" y="104140"/>
            <a:ext cx="2213001" cy="369332"/>
          </a:xfrm>
          <a:prstGeom prst="rect">
            <a:avLst/>
          </a:prstGeom>
          <a:noFill/>
        </p:spPr>
        <p:txBody>
          <a:bodyPr wrap="square" rtlCol="0">
            <a:spAutoFit/>
          </a:bodyPr>
          <a:lstStyle/>
          <a:p>
            <a:r>
              <a:rPr lang="it-IT" b="1" dirty="0">
                <a:solidFill>
                  <a:schemeClr val="bg1"/>
                </a:solidFill>
              </a:rPr>
              <a:t>INDIRIZZO STATALE</a:t>
            </a:r>
          </a:p>
        </p:txBody>
      </p:sp>
    </p:spTree>
    <p:extLst>
      <p:ext uri="{BB962C8B-B14F-4D97-AF65-F5344CB8AC3E}">
        <p14:creationId xmlns:p14="http://schemas.microsoft.com/office/powerpoint/2010/main" val="630634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7" end="7"/>
                                            </p:txEl>
                                          </p:spTgt>
                                        </p:tgtEl>
                                        <p:attrNameLst>
                                          <p:attrName>style.visibility</p:attrName>
                                        </p:attrNameLst>
                                      </p:cBhvr>
                                      <p:to>
                                        <p:strVal val="visible"/>
                                      </p:to>
                                    </p:set>
                                    <p:anim calcmode="lin" valueType="num">
                                      <p:cBhvr additive="base">
                                        <p:cTn id="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9" end="9"/>
                                            </p:txEl>
                                          </p:spTgt>
                                        </p:tgtEl>
                                        <p:attrNameLst>
                                          <p:attrName>style.visibility</p:attrName>
                                        </p:attrNameLst>
                                      </p:cBhvr>
                                      <p:to>
                                        <p:strVal val="visible"/>
                                      </p:to>
                                    </p:set>
                                    <p:anim calcmode="lin" valueType="num">
                                      <p:cBhvr additive="base">
                                        <p:cTn id="13"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11" end="11"/>
                                            </p:txEl>
                                          </p:spTgt>
                                        </p:tgtEl>
                                        <p:attrNameLst>
                                          <p:attrName>style.visibility</p:attrName>
                                        </p:attrNameLst>
                                      </p:cBhvr>
                                      <p:to>
                                        <p:strVal val="visible"/>
                                      </p:to>
                                    </p:set>
                                    <p:anim calcmode="lin" valueType="num">
                                      <p:cBhvr additive="base">
                                        <p:cTn id="19"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0F754A0-2432-F3CB-9FDE-BB42A89D4B94}"/>
            </a:ext>
          </a:extLst>
        </p:cNvPr>
        <p:cNvGrpSpPr/>
        <p:nvPr/>
      </p:nvGrpSpPr>
      <p:grpSpPr>
        <a:xfrm>
          <a:off x="0" y="0"/>
          <a:ext cx="0" cy="0"/>
          <a:chOff x="0" y="0"/>
          <a:chExt cx="0" cy="0"/>
        </a:xfrm>
      </p:grpSpPr>
      <p:sp useBgFill="1">
        <p:nvSpPr>
          <p:cNvPr id="3103" name="Rectangle 3102">
            <a:extLst>
              <a:ext uri="{FF2B5EF4-FFF2-40B4-BE49-F238E27FC236}">
                <a16:creationId xmlns:a16="http://schemas.microsoft.com/office/drawing/2014/main" id="{B1595A09-E336-4D1B-9B3A-06A2287A5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2A30E533-CCCE-6250-CE72-21A241F89E58}"/>
              </a:ext>
            </a:extLst>
          </p:cNvPr>
          <p:cNvSpPr txBox="1"/>
          <p:nvPr/>
        </p:nvSpPr>
        <p:spPr>
          <a:xfrm>
            <a:off x="640080" y="4777739"/>
            <a:ext cx="3418990" cy="141211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800" b="1">
                <a:latin typeface="+mj-lt"/>
                <a:ea typeface="+mj-ea"/>
                <a:cs typeface="+mj-cs"/>
              </a:rPr>
              <a:t>Ecco come funziona</a:t>
            </a:r>
            <a:endParaRPr lang="en-US" sz="4800">
              <a:effectLst/>
              <a:latin typeface="+mj-lt"/>
              <a:ea typeface="+mj-ea"/>
              <a:cs typeface="+mj-cs"/>
            </a:endParaRPr>
          </a:p>
        </p:txBody>
      </p:sp>
      <p:pic>
        <p:nvPicPr>
          <p:cNvPr id="3074" name="Picture 2" descr="Comunità di energia rinnovabile - Wikipedia">
            <a:extLst>
              <a:ext uri="{FF2B5EF4-FFF2-40B4-BE49-F238E27FC236}">
                <a16:creationId xmlns:a16="http://schemas.microsoft.com/office/drawing/2014/main" id="{0B79B4D0-67E3-9113-536C-CE37B5F6A8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223"/>
          <a:stretch/>
        </p:blipFill>
        <p:spPr bwMode="auto">
          <a:xfrm>
            <a:off x="20" y="10"/>
            <a:ext cx="12191980" cy="4558420"/>
          </a:xfrm>
          <a:custGeom>
            <a:avLst/>
            <a:gdLst/>
            <a:ahLst/>
            <a:cxnLst/>
            <a:rect l="l" t="t" r="r" b="b"/>
            <a:pathLst>
              <a:path w="12188952" h="4558430">
                <a:moveTo>
                  <a:pt x="6789701" y="4490221"/>
                </a:moveTo>
                <a:lnTo>
                  <a:pt x="6788702" y="4490299"/>
                </a:lnTo>
                <a:lnTo>
                  <a:pt x="6788476" y="4490833"/>
                </a:lnTo>
                <a:close/>
                <a:moveTo>
                  <a:pt x="0" y="0"/>
                </a:moveTo>
                <a:lnTo>
                  <a:pt x="12188952" y="0"/>
                </a:lnTo>
                <a:lnTo>
                  <a:pt x="12188952" y="3596895"/>
                </a:lnTo>
                <a:lnTo>
                  <a:pt x="12061096" y="3635026"/>
                </a:lnTo>
                <a:cubicBezTo>
                  <a:pt x="11933500" y="3671240"/>
                  <a:pt x="11805390" y="3705769"/>
                  <a:pt x="11676800" y="3738601"/>
                </a:cubicBezTo>
                <a:cubicBezTo>
                  <a:pt x="11262789" y="3846108"/>
                  <a:pt x="10845343" y="3939710"/>
                  <a:pt x="10425355" y="4022140"/>
                </a:cubicBezTo>
                <a:cubicBezTo>
                  <a:pt x="10092810" y="4087351"/>
                  <a:pt x="9759033" y="4145748"/>
                  <a:pt x="9424022" y="4197302"/>
                </a:cubicBezTo>
                <a:cubicBezTo>
                  <a:pt x="9102997" y="4246959"/>
                  <a:pt x="8781133" y="4291526"/>
                  <a:pt x="8458419" y="4331003"/>
                </a:cubicBezTo>
                <a:cubicBezTo>
                  <a:pt x="8211360" y="4361169"/>
                  <a:pt x="7963792" y="4386742"/>
                  <a:pt x="7715970" y="4410950"/>
                </a:cubicBezTo>
                <a:lnTo>
                  <a:pt x="6951716" y="4476730"/>
                </a:lnTo>
                <a:lnTo>
                  <a:pt x="6936303" y="4478801"/>
                </a:lnTo>
                <a:lnTo>
                  <a:pt x="6790448" y="4490162"/>
                </a:lnTo>
                <a:lnTo>
                  <a:pt x="6799941" y="4491982"/>
                </a:lnTo>
                <a:cubicBezTo>
                  <a:pt x="6811623" y="4492448"/>
                  <a:pt x="6823734" y="4490275"/>
                  <a:pt x="6835432" y="4490275"/>
                </a:cubicBezTo>
                <a:cubicBezTo>
                  <a:pt x="6851580" y="4490275"/>
                  <a:pt x="6867729" y="4487668"/>
                  <a:pt x="6884003" y="4487297"/>
                </a:cubicBezTo>
                <a:cubicBezTo>
                  <a:pt x="7115805" y="4481835"/>
                  <a:pt x="7347351" y="4469668"/>
                  <a:pt x="7578771" y="4454770"/>
                </a:cubicBezTo>
                <a:cubicBezTo>
                  <a:pt x="7927552" y="4432302"/>
                  <a:pt x="8276080" y="4404123"/>
                  <a:pt x="8623845" y="4367873"/>
                </a:cubicBezTo>
                <a:cubicBezTo>
                  <a:pt x="8909939" y="4338575"/>
                  <a:pt x="9195310" y="4303940"/>
                  <a:pt x="9479970" y="4263967"/>
                </a:cubicBezTo>
                <a:cubicBezTo>
                  <a:pt x="9864901" y="4209593"/>
                  <a:pt x="10248014" y="4144879"/>
                  <a:pt x="10629308" y="4069810"/>
                </a:cubicBezTo>
                <a:cubicBezTo>
                  <a:pt x="11090114" y="3978690"/>
                  <a:pt x="11546975" y="3871184"/>
                  <a:pt x="11998498" y="3743816"/>
                </a:cubicBezTo>
                <a:lnTo>
                  <a:pt x="12188952" y="3687715"/>
                </a:lnTo>
                <a:lnTo>
                  <a:pt x="12188952" y="3742439"/>
                </a:lnTo>
                <a:lnTo>
                  <a:pt x="11829257" y="3846853"/>
                </a:lnTo>
                <a:cubicBezTo>
                  <a:pt x="11534769" y="3926550"/>
                  <a:pt x="11238120" y="3997436"/>
                  <a:pt x="10939183" y="4061368"/>
                </a:cubicBezTo>
                <a:cubicBezTo>
                  <a:pt x="10622824" y="4129150"/>
                  <a:pt x="10304941" y="4189147"/>
                  <a:pt x="9985530" y="4241373"/>
                </a:cubicBezTo>
                <a:cubicBezTo>
                  <a:pt x="9720036" y="4284822"/>
                  <a:pt x="9453814" y="4323467"/>
                  <a:pt x="9186882" y="4357320"/>
                </a:cubicBezTo>
                <a:cubicBezTo>
                  <a:pt x="8984197" y="4382894"/>
                  <a:pt x="8781514" y="4406977"/>
                  <a:pt x="8578198" y="4426839"/>
                </a:cubicBezTo>
                <a:cubicBezTo>
                  <a:pt x="8340547" y="4449559"/>
                  <a:pt x="8102644" y="4471034"/>
                  <a:pt x="7864358" y="4488290"/>
                </a:cubicBezTo>
                <a:cubicBezTo>
                  <a:pt x="7554994" y="4510634"/>
                  <a:pt x="7245502" y="4528512"/>
                  <a:pt x="6935502" y="4539684"/>
                </a:cubicBezTo>
                <a:cubicBezTo>
                  <a:pt x="6782917" y="4545147"/>
                  <a:pt x="6630334" y="4548995"/>
                  <a:pt x="6477750" y="4553587"/>
                </a:cubicBezTo>
                <a:cubicBezTo>
                  <a:pt x="6439195" y="4551503"/>
                  <a:pt x="6400529" y="4553128"/>
                  <a:pt x="6362294" y="4558430"/>
                </a:cubicBezTo>
                <a:lnTo>
                  <a:pt x="6057129" y="4558430"/>
                </a:lnTo>
                <a:lnTo>
                  <a:pt x="5977784" y="4553836"/>
                </a:lnTo>
                <a:cubicBezTo>
                  <a:pt x="5740261" y="4541423"/>
                  <a:pt x="5502739" y="4527644"/>
                  <a:pt x="5265087" y="4517587"/>
                </a:cubicBezTo>
                <a:cubicBezTo>
                  <a:pt x="4958267" y="4505171"/>
                  <a:pt x="4651826" y="4484691"/>
                  <a:pt x="4346277" y="4455517"/>
                </a:cubicBezTo>
                <a:cubicBezTo>
                  <a:pt x="4021654" y="4424605"/>
                  <a:pt x="3697795" y="4389970"/>
                  <a:pt x="3373045" y="4356948"/>
                </a:cubicBezTo>
                <a:cubicBezTo>
                  <a:pt x="3035412" y="4322686"/>
                  <a:pt x="2698456" y="4283047"/>
                  <a:pt x="2362173" y="4238021"/>
                </a:cubicBezTo>
                <a:cubicBezTo>
                  <a:pt x="1984692" y="4187868"/>
                  <a:pt x="1608364" y="4130142"/>
                  <a:pt x="1233177" y="4064845"/>
                </a:cubicBezTo>
                <a:cubicBezTo>
                  <a:pt x="842181" y="3996132"/>
                  <a:pt x="453758" y="3917644"/>
                  <a:pt x="68500" y="3825138"/>
                </a:cubicBezTo>
                <a:lnTo>
                  <a:pt x="0" y="3807783"/>
                </a:lnTo>
                <a:lnTo>
                  <a:pt x="0" y="3751294"/>
                </a:lnTo>
                <a:lnTo>
                  <a:pt x="72441" y="3770071"/>
                </a:lnTo>
                <a:cubicBezTo>
                  <a:pt x="247961" y="3812249"/>
                  <a:pt x="424164" y="3851509"/>
                  <a:pt x="600716" y="3888441"/>
                </a:cubicBezTo>
                <a:cubicBezTo>
                  <a:pt x="988279" y="3969255"/>
                  <a:pt x="1378133" y="4038153"/>
                  <a:pt x="1769512" y="4098609"/>
                </a:cubicBezTo>
                <a:cubicBezTo>
                  <a:pt x="2052426" y="4142185"/>
                  <a:pt x="2335725" y="4182282"/>
                  <a:pt x="2613554" y="4215551"/>
                </a:cubicBezTo>
                <a:cubicBezTo>
                  <a:pt x="2605544" y="4218158"/>
                  <a:pt x="2594611" y="4208102"/>
                  <a:pt x="2581134" y="4205620"/>
                </a:cubicBezTo>
                <a:cubicBezTo>
                  <a:pt x="2087178" y="4113668"/>
                  <a:pt x="1597684" y="4002775"/>
                  <a:pt x="1112635" y="3872923"/>
                </a:cubicBezTo>
                <a:cubicBezTo>
                  <a:pt x="880453" y="3810852"/>
                  <a:pt x="649713" y="3744374"/>
                  <a:pt x="420412" y="3673490"/>
                </a:cubicBezTo>
                <a:lnTo>
                  <a:pt x="0" y="3534573"/>
                </a:lnTo>
                <a:close/>
              </a:path>
            </a:pathLst>
          </a:custGeom>
          <a:noFill/>
          <a:extLst>
            <a:ext uri="{909E8E84-426E-40DD-AFC4-6F175D3DCCD1}">
              <a14:hiddenFill xmlns:a14="http://schemas.microsoft.com/office/drawing/2010/main">
                <a:solidFill>
                  <a:srgbClr val="FFFFFF"/>
                </a:solidFill>
              </a14:hiddenFill>
            </a:ext>
          </a:extLst>
        </p:spPr>
      </p:pic>
      <p:sp>
        <p:nvSpPr>
          <p:cNvPr id="3105" name="sketch line">
            <a:extLst>
              <a:ext uri="{FF2B5EF4-FFF2-40B4-BE49-F238E27FC236}">
                <a16:creationId xmlns:a16="http://schemas.microsoft.com/office/drawing/2014/main" id="{3540989C-C7B8-473B-BF87-6F2DA6A900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61305" y="5468206"/>
            <a:ext cx="1371600" cy="18288"/>
          </a:xfrm>
          <a:custGeom>
            <a:avLst/>
            <a:gdLst>
              <a:gd name="csX0" fmla="*/ 0 w 1371600"/>
              <a:gd name="csY0" fmla="*/ 0 h 18288"/>
              <a:gd name="csX1" fmla="*/ 685800 w 1371600"/>
              <a:gd name="csY1" fmla="*/ 0 h 18288"/>
              <a:gd name="csX2" fmla="*/ 1371600 w 1371600"/>
              <a:gd name="csY2" fmla="*/ 0 h 18288"/>
              <a:gd name="csX3" fmla="*/ 1371600 w 1371600"/>
              <a:gd name="csY3" fmla="*/ 18288 h 18288"/>
              <a:gd name="csX4" fmla="*/ 713232 w 1371600"/>
              <a:gd name="csY4" fmla="*/ 18288 h 18288"/>
              <a:gd name="csX5" fmla="*/ 0 w 1371600"/>
              <a:gd name="csY5" fmla="*/ 18288 h 18288"/>
              <a:gd name="csX6" fmla="*/ 0 w 1371600"/>
              <a:gd name="csY6" fmla="*/ 0 h 1828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371600" h="18288" fill="none" extrusionOk="0">
                <a:moveTo>
                  <a:pt x="0" y="0"/>
                </a:moveTo>
                <a:cubicBezTo>
                  <a:pt x="247303" y="31625"/>
                  <a:pt x="422310" y="-25629"/>
                  <a:pt x="685800" y="0"/>
                </a:cubicBezTo>
                <a:cubicBezTo>
                  <a:pt x="949290" y="25629"/>
                  <a:pt x="1192357" y="6696"/>
                  <a:pt x="1371600" y="0"/>
                </a:cubicBezTo>
                <a:cubicBezTo>
                  <a:pt x="1371355" y="6649"/>
                  <a:pt x="1371915" y="11310"/>
                  <a:pt x="1371600" y="18288"/>
                </a:cubicBezTo>
                <a:cubicBezTo>
                  <a:pt x="1107995" y="26464"/>
                  <a:pt x="1033361" y="32942"/>
                  <a:pt x="713232" y="18288"/>
                </a:cubicBezTo>
                <a:cubicBezTo>
                  <a:pt x="393103" y="3634"/>
                  <a:pt x="289343" y="43221"/>
                  <a:pt x="0" y="18288"/>
                </a:cubicBezTo>
                <a:cubicBezTo>
                  <a:pt x="-459" y="11562"/>
                  <a:pt x="-31" y="5093"/>
                  <a:pt x="0" y="0"/>
                </a:cubicBezTo>
                <a:close/>
              </a:path>
              <a:path w="1371600" h="18288" stroke="0" extrusionOk="0">
                <a:moveTo>
                  <a:pt x="0" y="0"/>
                </a:moveTo>
                <a:cubicBezTo>
                  <a:pt x="170249" y="-24099"/>
                  <a:pt x="504634" y="14338"/>
                  <a:pt x="644652" y="0"/>
                </a:cubicBezTo>
                <a:cubicBezTo>
                  <a:pt x="784670" y="-14338"/>
                  <a:pt x="1087773" y="8679"/>
                  <a:pt x="1371600" y="0"/>
                </a:cubicBezTo>
                <a:cubicBezTo>
                  <a:pt x="1372456" y="3662"/>
                  <a:pt x="1371030" y="13946"/>
                  <a:pt x="1371600" y="18288"/>
                </a:cubicBezTo>
                <a:cubicBezTo>
                  <a:pt x="1176823" y="-1409"/>
                  <a:pt x="900830" y="9989"/>
                  <a:pt x="713232" y="18288"/>
                </a:cubicBezTo>
                <a:cubicBezTo>
                  <a:pt x="525634" y="26587"/>
                  <a:pt x="282837" y="5724"/>
                  <a:pt x="0" y="18288"/>
                </a:cubicBezTo>
                <a:cubicBezTo>
                  <a:pt x="367" y="13143"/>
                  <a:pt x="-823" y="584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615697673">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asellaDiTesto 6">
            <a:extLst>
              <a:ext uri="{FF2B5EF4-FFF2-40B4-BE49-F238E27FC236}">
                <a16:creationId xmlns:a16="http://schemas.microsoft.com/office/drawing/2014/main" id="{74A932A2-8777-1644-34D4-22E111F0639A}"/>
              </a:ext>
            </a:extLst>
          </p:cNvPr>
          <p:cNvSpPr txBox="1"/>
          <p:nvPr/>
        </p:nvSpPr>
        <p:spPr>
          <a:xfrm>
            <a:off x="4654294" y="4777739"/>
            <a:ext cx="6897626" cy="1399223"/>
          </a:xfrm>
          <a:prstGeom prst="rect">
            <a:avLst/>
          </a:prstGeom>
        </p:spPr>
        <p:txBody>
          <a:bodyPr vert="horz" lIns="91440" tIns="45720" rIns="91440" bIns="45720" rtlCol="0" anchor="ctr">
            <a:normAutofit fontScale="70000" lnSpcReduction="20000"/>
          </a:bodyPr>
          <a:lstStyle/>
          <a:p>
            <a:pPr>
              <a:lnSpc>
                <a:spcPct val="90000"/>
              </a:lnSpc>
              <a:spcAft>
                <a:spcPts val="600"/>
              </a:spcAft>
            </a:pPr>
            <a:r>
              <a:rPr lang="en-US" sz="2300" b="1" dirty="0" err="1">
                <a:effectLst/>
              </a:rPr>
              <a:t>Gruppi</a:t>
            </a:r>
            <a:r>
              <a:rPr lang="en-US" sz="2300" b="1" dirty="0">
                <a:effectLst/>
              </a:rPr>
              <a:t> di </a:t>
            </a:r>
            <a:r>
              <a:rPr lang="en-US" sz="2300" b="1" dirty="0" err="1">
                <a:effectLst/>
              </a:rPr>
              <a:t>persone</a:t>
            </a:r>
            <a:r>
              <a:rPr lang="en-US" sz="2300" b="1" dirty="0">
                <a:effectLst/>
              </a:rPr>
              <a:t> </a:t>
            </a:r>
            <a:r>
              <a:rPr lang="en-US" sz="2300" dirty="0" err="1">
                <a:effectLst/>
              </a:rPr>
              <a:t>che</a:t>
            </a:r>
            <a:r>
              <a:rPr lang="en-US" sz="2300" dirty="0">
                <a:effectLst/>
              </a:rPr>
              <a:t> </a:t>
            </a:r>
            <a:r>
              <a:rPr lang="en-US" sz="2300" dirty="0" err="1">
                <a:effectLst/>
              </a:rPr>
              <a:t>scelgono</a:t>
            </a:r>
            <a:r>
              <a:rPr lang="en-US" sz="2300" dirty="0">
                <a:effectLst/>
              </a:rPr>
              <a:t> di </a:t>
            </a:r>
            <a:r>
              <a:rPr lang="en-US" sz="2300" b="1" dirty="0" err="1">
                <a:effectLst/>
              </a:rPr>
              <a:t>unirsi</a:t>
            </a:r>
            <a:r>
              <a:rPr lang="en-US" sz="2300" dirty="0">
                <a:effectLst/>
              </a:rPr>
              <a:t> per </a:t>
            </a:r>
            <a:r>
              <a:rPr lang="en-US" sz="2300" b="1" dirty="0" err="1">
                <a:effectLst/>
              </a:rPr>
              <a:t>autoprodurre</a:t>
            </a:r>
            <a:r>
              <a:rPr lang="en-US" sz="2300" dirty="0">
                <a:effectLst/>
              </a:rPr>
              <a:t> </a:t>
            </a:r>
            <a:r>
              <a:rPr lang="en-US" sz="2300" dirty="0" err="1">
                <a:effectLst/>
              </a:rPr>
              <a:t>energia</a:t>
            </a:r>
            <a:r>
              <a:rPr lang="en-US" sz="2300" dirty="0">
                <a:effectLst/>
              </a:rPr>
              <a:t> </a:t>
            </a:r>
            <a:r>
              <a:rPr lang="en-US" sz="2300" dirty="0" err="1">
                <a:effectLst/>
              </a:rPr>
              <a:t>elettrica</a:t>
            </a:r>
            <a:r>
              <a:rPr lang="en-US" sz="2300" dirty="0">
                <a:effectLst/>
              </a:rPr>
              <a:t> da </a:t>
            </a:r>
            <a:r>
              <a:rPr lang="en-US" sz="2300" dirty="0" err="1">
                <a:effectLst/>
              </a:rPr>
              <a:t>fonti</a:t>
            </a:r>
            <a:r>
              <a:rPr lang="en-US" sz="2300" dirty="0">
                <a:effectLst/>
              </a:rPr>
              <a:t> </a:t>
            </a:r>
            <a:r>
              <a:rPr lang="en-US" sz="2300" dirty="0" err="1">
                <a:effectLst/>
              </a:rPr>
              <a:t>rinnovabili</a:t>
            </a:r>
            <a:r>
              <a:rPr lang="en-US" sz="2300" dirty="0">
                <a:effectLst/>
              </a:rPr>
              <a:t> e </a:t>
            </a:r>
            <a:r>
              <a:rPr lang="en-US" sz="2300" b="1" dirty="0" err="1">
                <a:effectLst/>
              </a:rPr>
              <a:t>consumarla</a:t>
            </a:r>
            <a:r>
              <a:rPr lang="en-US" sz="2300" b="1" dirty="0">
                <a:effectLst/>
              </a:rPr>
              <a:t>.</a:t>
            </a:r>
          </a:p>
          <a:p>
            <a:pPr indent="-228600">
              <a:lnSpc>
                <a:spcPct val="90000"/>
              </a:lnSpc>
              <a:spcAft>
                <a:spcPts val="600"/>
              </a:spcAft>
              <a:buFont typeface="Arial" panose="020B0604020202020204" pitchFamily="34" charset="0"/>
              <a:buChar char="•"/>
            </a:pPr>
            <a:endParaRPr lang="en-US" b="1" dirty="0"/>
          </a:p>
          <a:p>
            <a:pPr algn="ctr">
              <a:lnSpc>
                <a:spcPct val="90000"/>
              </a:lnSpc>
            </a:pPr>
            <a:r>
              <a:rPr lang="en-US" sz="3100" b="1" dirty="0">
                <a:solidFill>
                  <a:srgbClr val="00B050"/>
                </a:solidFill>
              </a:rPr>
              <a:t>TUTTI</a:t>
            </a:r>
            <a:r>
              <a:rPr lang="en-US" sz="3100" b="1" dirty="0">
                <a:effectLst/>
              </a:rPr>
              <a:t> </a:t>
            </a:r>
            <a:r>
              <a:rPr lang="en-US" sz="3100" dirty="0" err="1">
                <a:effectLst/>
              </a:rPr>
              <a:t>ricevono</a:t>
            </a:r>
            <a:r>
              <a:rPr lang="en-US" sz="3100" dirty="0">
                <a:effectLst/>
              </a:rPr>
              <a:t> un </a:t>
            </a:r>
            <a:r>
              <a:rPr lang="en-US" sz="3100" b="1" dirty="0" err="1">
                <a:effectLst/>
              </a:rPr>
              <a:t>contributo</a:t>
            </a:r>
            <a:r>
              <a:rPr lang="en-US" sz="3100" b="1" dirty="0">
                <a:effectLst/>
              </a:rPr>
              <a:t> </a:t>
            </a:r>
            <a:r>
              <a:rPr lang="en-US" sz="3100" b="1" dirty="0" err="1">
                <a:effectLst/>
              </a:rPr>
              <a:t>economico</a:t>
            </a:r>
            <a:r>
              <a:rPr lang="en-US" sz="3100" b="1" dirty="0">
                <a:effectLst/>
              </a:rPr>
              <a:t> (</a:t>
            </a:r>
            <a:r>
              <a:rPr lang="en-US" sz="3100" b="1" dirty="0">
                <a:solidFill>
                  <a:srgbClr val="00B050"/>
                </a:solidFill>
                <a:effectLst/>
              </a:rPr>
              <a:t>BONUS C.E.R.</a:t>
            </a:r>
            <a:r>
              <a:rPr lang="en-US" sz="3100" b="1" dirty="0">
                <a:effectLst/>
              </a:rPr>
              <a:t>) </a:t>
            </a:r>
            <a:r>
              <a:rPr lang="en-US" sz="3100" dirty="0" err="1">
                <a:effectLst/>
              </a:rPr>
              <a:t>dalla</a:t>
            </a:r>
            <a:r>
              <a:rPr lang="en-US" sz="3100" b="1" dirty="0">
                <a:effectLst/>
              </a:rPr>
              <a:t> </a:t>
            </a:r>
            <a:r>
              <a:rPr lang="en-US" sz="3100" b="1" dirty="0" err="1">
                <a:effectLst/>
              </a:rPr>
              <a:t>comunità</a:t>
            </a:r>
            <a:r>
              <a:rPr lang="en-US" sz="3100" b="1" dirty="0">
                <a:effectLst/>
              </a:rPr>
              <a:t> </a:t>
            </a:r>
            <a:r>
              <a:rPr lang="en-US" sz="3100" b="1" dirty="0" err="1">
                <a:effectLst/>
              </a:rPr>
              <a:t>energetica</a:t>
            </a:r>
            <a:r>
              <a:rPr lang="en-US" sz="3100" b="1" dirty="0">
                <a:effectLst/>
              </a:rPr>
              <a:t>!</a:t>
            </a:r>
            <a:endParaRPr lang="en-US" sz="3100" dirty="0">
              <a:effectLst/>
            </a:endParaRPr>
          </a:p>
          <a:p>
            <a:pPr>
              <a:lnSpc>
                <a:spcPct val="90000"/>
              </a:lnSpc>
              <a:spcAft>
                <a:spcPts val="600"/>
              </a:spcAft>
            </a:pPr>
            <a:r>
              <a:rPr lang="en-US" sz="1400" b="1" dirty="0">
                <a:effectLst/>
              </a:rPr>
              <a:t> </a:t>
            </a:r>
            <a:endParaRPr lang="en-US" sz="1400" dirty="0"/>
          </a:p>
        </p:txBody>
      </p:sp>
    </p:spTree>
    <p:extLst>
      <p:ext uri="{BB962C8B-B14F-4D97-AF65-F5344CB8AC3E}">
        <p14:creationId xmlns:p14="http://schemas.microsoft.com/office/powerpoint/2010/main" val="3790450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barn(inVertical)">
                                      <p:cBhvr>
                                        <p:cTn id="14" dur="500"/>
                                        <p:tgtEl>
                                          <p:spTgt spid="7">
                                            <p:txEl>
                                              <p:pRg st="2" end="2"/>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barn(inVertical)">
                                      <p:cBhvr>
                                        <p:cTn id="1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223EDE-8F60-ED02-CB0C-19B8930C472F}"/>
            </a:ext>
          </a:extLst>
        </p:cNvPr>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0694D3C4-9FEC-1FDA-07D9-6A5B88DE861B}"/>
              </a:ext>
            </a:extLst>
          </p:cNvPr>
          <p:cNvSpPr txBox="1"/>
          <p:nvPr/>
        </p:nvSpPr>
        <p:spPr>
          <a:xfrm>
            <a:off x="638882" y="3577456"/>
            <a:ext cx="10909640" cy="168781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600" b="1" kern="1200">
                <a:solidFill>
                  <a:schemeClr val="tx1"/>
                </a:solidFill>
                <a:effectLst/>
                <a:latin typeface="+mj-lt"/>
                <a:ea typeface="+mj-ea"/>
                <a:cs typeface="+mj-cs"/>
              </a:rPr>
              <a:t>Cinque perchè</a:t>
            </a:r>
            <a:endParaRPr lang="en-US" sz="6600" kern="1200">
              <a:solidFill>
                <a:schemeClr val="tx1"/>
              </a:solidFill>
              <a:effectLst/>
              <a:latin typeface="+mj-lt"/>
              <a:ea typeface="+mj-ea"/>
              <a:cs typeface="+mj-cs"/>
            </a:endParaRPr>
          </a:p>
        </p:txBody>
      </p:sp>
      <p:pic>
        <p:nvPicPr>
          <p:cNvPr id="4098" name="Picture 2" descr="Regola delle 5W: è Ancora Attuale?">
            <a:extLst>
              <a:ext uri="{FF2B5EF4-FFF2-40B4-BE49-F238E27FC236}">
                <a16:creationId xmlns:a16="http://schemas.microsoft.com/office/drawing/2014/main" id="{3B662A73-91AF-F22E-C65C-39013F5FE3A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469775" y="591670"/>
            <a:ext cx="5247854" cy="2742004"/>
          </a:xfrm>
          <a:prstGeom prst="rect">
            <a:avLst/>
          </a:prstGeom>
          <a:noFill/>
          <a:extLst>
            <a:ext uri="{909E8E84-426E-40DD-AFC4-6F175D3DCCD1}">
              <a14:hiddenFill xmlns:a14="http://schemas.microsoft.com/office/drawing/2010/main">
                <a:solidFill>
                  <a:srgbClr val="FFFFFF"/>
                </a:solidFill>
              </a14:hiddenFill>
            </a:ext>
          </a:extLst>
        </p:spPr>
      </p:pic>
      <p:sp>
        <p:nvSpPr>
          <p:cNvPr id="4105"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sX0" fmla="*/ 0 w 4572000"/>
              <a:gd name="csY0" fmla="*/ 0 h 18288"/>
              <a:gd name="csX1" fmla="*/ 515983 w 4572000"/>
              <a:gd name="csY1" fmla="*/ 0 h 18288"/>
              <a:gd name="csX2" fmla="*/ 1031966 w 4572000"/>
              <a:gd name="csY2" fmla="*/ 0 h 18288"/>
              <a:gd name="csX3" fmla="*/ 1639389 w 4572000"/>
              <a:gd name="csY3" fmla="*/ 0 h 18288"/>
              <a:gd name="csX4" fmla="*/ 2383971 w 4572000"/>
              <a:gd name="csY4" fmla="*/ 0 h 18288"/>
              <a:gd name="csX5" fmla="*/ 2945674 w 4572000"/>
              <a:gd name="csY5" fmla="*/ 0 h 18288"/>
              <a:gd name="csX6" fmla="*/ 3507377 w 4572000"/>
              <a:gd name="csY6" fmla="*/ 0 h 18288"/>
              <a:gd name="csX7" fmla="*/ 4572000 w 4572000"/>
              <a:gd name="csY7" fmla="*/ 0 h 18288"/>
              <a:gd name="csX8" fmla="*/ 4572000 w 4572000"/>
              <a:gd name="csY8" fmla="*/ 18288 h 18288"/>
              <a:gd name="csX9" fmla="*/ 3873137 w 4572000"/>
              <a:gd name="csY9" fmla="*/ 18288 h 18288"/>
              <a:gd name="csX10" fmla="*/ 3311434 w 4572000"/>
              <a:gd name="csY10" fmla="*/ 18288 h 18288"/>
              <a:gd name="csX11" fmla="*/ 2749731 w 4572000"/>
              <a:gd name="csY11" fmla="*/ 18288 h 18288"/>
              <a:gd name="csX12" fmla="*/ 2050869 w 4572000"/>
              <a:gd name="csY12" fmla="*/ 18288 h 18288"/>
              <a:gd name="csX13" fmla="*/ 1306286 w 4572000"/>
              <a:gd name="csY13" fmla="*/ 18288 h 18288"/>
              <a:gd name="csX14" fmla="*/ 790303 w 4572000"/>
              <a:gd name="csY14" fmla="*/ 18288 h 18288"/>
              <a:gd name="csX15" fmla="*/ 0 w 4572000"/>
              <a:gd name="csY15" fmla="*/ 18288 h 18288"/>
              <a:gd name="csX16" fmla="*/ 0 w 45720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8677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67035-5286-E706-F076-737F6ADCEA96}"/>
            </a:ext>
          </a:extLst>
        </p:cNvPr>
        <p:cNvGrpSpPr/>
        <p:nvPr/>
      </p:nvGrpSpPr>
      <p:grpSpPr>
        <a:xfrm>
          <a:off x="0" y="0"/>
          <a:ext cx="0" cy="0"/>
          <a:chOff x="0" y="0"/>
          <a:chExt cx="0" cy="0"/>
        </a:xfrm>
      </p:grpSpPr>
      <p:sp>
        <p:nvSpPr>
          <p:cNvPr id="6" name="CasellaDiTesto 5">
            <a:extLst>
              <a:ext uri="{FF2B5EF4-FFF2-40B4-BE49-F238E27FC236}">
                <a16:creationId xmlns:a16="http://schemas.microsoft.com/office/drawing/2014/main" id="{2EE10092-9267-1CD8-BC4F-48D56404BC91}"/>
              </a:ext>
            </a:extLst>
          </p:cNvPr>
          <p:cNvSpPr txBox="1"/>
          <p:nvPr/>
        </p:nvSpPr>
        <p:spPr>
          <a:xfrm>
            <a:off x="195942" y="83913"/>
            <a:ext cx="11713029" cy="501035"/>
          </a:xfrm>
          <a:prstGeom prst="rect">
            <a:avLst/>
          </a:prstGeom>
          <a:noFill/>
        </p:spPr>
        <p:txBody>
          <a:bodyPr wrap="square">
            <a:spAutoFit/>
          </a:bodyPr>
          <a:lstStyle/>
          <a:p>
            <a:pPr>
              <a:lnSpc>
                <a:spcPct val="150000"/>
              </a:lnSpc>
            </a:pPr>
            <a:r>
              <a:rPr lang="it-IT" sz="2000" b="1" dirty="0">
                <a:solidFill>
                  <a:srgbClr val="000000"/>
                </a:solidFill>
                <a:effectLst/>
                <a:latin typeface="Libre Franklin" pitchFamily="2" charset="0"/>
                <a:ea typeface="Times New Roman" panose="02020603050405020304" pitchFamily="18" charset="0"/>
              </a:rPr>
              <a:t>WHO - </a:t>
            </a:r>
            <a:r>
              <a:rPr lang="it-IT" sz="2000" b="1" dirty="0">
                <a:solidFill>
                  <a:srgbClr val="FFFFFF"/>
                </a:solidFill>
                <a:effectLst/>
                <a:highlight>
                  <a:srgbClr val="009900"/>
                </a:highlight>
                <a:latin typeface="Libre Franklin" pitchFamily="2" charset="0"/>
                <a:ea typeface="Times New Roman" panose="02020603050405020304" pitchFamily="18" charset="0"/>
              </a:rPr>
              <a:t>Chi?</a:t>
            </a:r>
            <a:r>
              <a:rPr lang="it-IT" sz="2000" b="1" dirty="0">
                <a:solidFill>
                  <a:srgbClr val="FFFFFF"/>
                </a:solidFill>
                <a:effectLst/>
                <a:latin typeface="Libre Franklin" pitchFamily="2" charset="0"/>
                <a:ea typeface="Times New Roman" panose="02020603050405020304" pitchFamily="18" charset="0"/>
              </a:rPr>
              <a:t>			    </a:t>
            </a:r>
            <a:r>
              <a:rPr lang="it-IT" sz="1800" dirty="0">
                <a:solidFill>
                  <a:srgbClr val="000000"/>
                </a:solidFill>
                <a:effectLst/>
                <a:latin typeface="Libre Franklin" pitchFamily="2" charset="0"/>
                <a:ea typeface="Times New Roman" panose="02020603050405020304" pitchFamily="18" charset="0"/>
              </a:rPr>
              <a:t>Possono partecipare alla comunità:</a:t>
            </a:r>
            <a:endParaRPr lang="it-IT" sz="1800" dirty="0">
              <a:effectLst/>
              <a:latin typeface="Times New Roman" panose="02020603050405020304" pitchFamily="18" charset="0"/>
              <a:ea typeface="Times New Roman" panose="02020603050405020304" pitchFamily="18" charset="0"/>
            </a:endParaRPr>
          </a:p>
        </p:txBody>
      </p:sp>
      <p:pic>
        <p:nvPicPr>
          <p:cNvPr id="5124" name="Picture 4" descr="I 5 valori della famiglia. Conoscerli e migliorarli - Stimulus Italia">
            <a:extLst>
              <a:ext uri="{FF2B5EF4-FFF2-40B4-BE49-F238E27FC236}">
                <a16:creationId xmlns:a16="http://schemas.microsoft.com/office/drawing/2014/main" id="{C49106A1-EB42-7841-AE23-69C36BDF7C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567" y="2785683"/>
            <a:ext cx="2234069" cy="1204645"/>
          </a:xfrm>
          <a:prstGeom prst="rect">
            <a:avLst/>
          </a:prstGeom>
          <a:noFill/>
          <a:extLst>
            <a:ext uri="{909E8E84-426E-40DD-AFC4-6F175D3DCCD1}">
              <a14:hiddenFill xmlns:a14="http://schemas.microsoft.com/office/drawing/2010/main">
                <a:solidFill>
                  <a:srgbClr val="FFFFFF"/>
                </a:solidFill>
              </a14:hiddenFill>
            </a:ext>
          </a:extLst>
        </p:spPr>
      </p:pic>
      <p:sp>
        <p:nvSpPr>
          <p:cNvPr id="7" name="CasellaDiTesto 6">
            <a:extLst>
              <a:ext uri="{FF2B5EF4-FFF2-40B4-BE49-F238E27FC236}">
                <a16:creationId xmlns:a16="http://schemas.microsoft.com/office/drawing/2014/main" id="{E8E406D7-3B50-DCDD-9C47-F1B52304A467}"/>
              </a:ext>
            </a:extLst>
          </p:cNvPr>
          <p:cNvSpPr txBox="1"/>
          <p:nvPr/>
        </p:nvSpPr>
        <p:spPr>
          <a:xfrm>
            <a:off x="7018867" y="760714"/>
            <a:ext cx="4707582" cy="2913618"/>
          </a:xfrm>
          <a:prstGeom prst="rect">
            <a:avLst/>
          </a:prstGeom>
          <a:noFill/>
        </p:spPr>
        <p:txBody>
          <a:bodyPr wrap="square" rtlCol="0">
            <a:spAutoFit/>
          </a:bodyPr>
          <a:lstStyle/>
          <a:p>
            <a:pPr lvl="0" fontAlgn="base">
              <a:spcBef>
                <a:spcPts val="200"/>
              </a:spcBef>
              <a:spcAft>
                <a:spcPts val="0"/>
              </a:spcAft>
            </a:pPr>
            <a:r>
              <a:rPr lang="it-IT" b="1" kern="100" dirty="0">
                <a:latin typeface="Libre Franklin" pitchFamily="2" charset="0"/>
                <a:cs typeface="Poppins" panose="00000500000000000000" pitchFamily="2" charset="0"/>
              </a:rPr>
              <a:t>Produttori:</a:t>
            </a:r>
          </a:p>
          <a:p>
            <a:pPr lvl="0" algn="just" fontAlgn="base">
              <a:spcBef>
                <a:spcPts val="200"/>
              </a:spcBef>
              <a:spcAft>
                <a:spcPts val="0"/>
              </a:spcAft>
            </a:pPr>
            <a:r>
              <a:rPr lang="it-IT" kern="100" dirty="0">
                <a:latin typeface="Libre Franklin" pitchFamily="2" charset="0"/>
                <a:cs typeface="Poppins" panose="00000500000000000000" pitchFamily="2" charset="0"/>
              </a:rPr>
              <a:t>i soggetti (</a:t>
            </a:r>
            <a:r>
              <a:rPr lang="it-IT" b="1" kern="100" dirty="0">
                <a:latin typeface="Libre Franklin" pitchFamily="2" charset="0"/>
                <a:cs typeface="Poppins" panose="00000500000000000000" pitchFamily="2" charset="0"/>
              </a:rPr>
              <a:t>famiglie</a:t>
            </a:r>
            <a:r>
              <a:rPr lang="it-IT" kern="100" dirty="0">
                <a:latin typeface="Libre Franklin" pitchFamily="2" charset="0"/>
                <a:cs typeface="Poppins" panose="00000500000000000000" pitchFamily="2" charset="0"/>
              </a:rPr>
              <a:t>) e le realtà (</a:t>
            </a:r>
            <a:r>
              <a:rPr lang="it-IT" b="1" kern="100" dirty="0">
                <a:latin typeface="Libre Franklin" pitchFamily="2" charset="0"/>
                <a:cs typeface="Poppins" panose="00000500000000000000" pitchFamily="2" charset="0"/>
              </a:rPr>
              <a:t>imprese – enti locali e religiosi</a:t>
            </a:r>
            <a:r>
              <a:rPr lang="it-IT" kern="100" dirty="0">
                <a:latin typeface="Libre Franklin" pitchFamily="2" charset="0"/>
                <a:cs typeface="Poppins" panose="00000500000000000000" pitchFamily="2" charset="0"/>
              </a:rPr>
              <a:t>) che realizzano impianti fotovoltaici e beneficiano dei ritorni che ne derivano. Attraverso il proprio impianto mettono a disposizione l’energia prodotta a favore dei consumatori. </a:t>
            </a:r>
          </a:p>
          <a:p>
            <a:pPr lvl="0" algn="just" fontAlgn="base">
              <a:spcBef>
                <a:spcPts val="200"/>
              </a:spcBef>
              <a:spcAft>
                <a:spcPts val="0"/>
              </a:spcAft>
            </a:pPr>
            <a:r>
              <a:rPr lang="it-IT" kern="100" dirty="0">
                <a:latin typeface="Libre Franklin" pitchFamily="2" charset="0"/>
                <a:cs typeface="Poppins" panose="00000500000000000000" pitchFamily="2" charset="0"/>
              </a:rPr>
              <a:t>Taglia massima: P. nominale CEI: 1MW;</a:t>
            </a:r>
          </a:p>
          <a:p>
            <a:endParaRPr lang="it-IT" dirty="0"/>
          </a:p>
        </p:txBody>
      </p:sp>
      <p:sp>
        <p:nvSpPr>
          <p:cNvPr id="8" name="CasellaDiTesto 7">
            <a:extLst>
              <a:ext uri="{FF2B5EF4-FFF2-40B4-BE49-F238E27FC236}">
                <a16:creationId xmlns:a16="http://schemas.microsoft.com/office/drawing/2014/main" id="{C7AD1FEC-E14F-0E8D-0678-4098F8188F60}"/>
              </a:ext>
            </a:extLst>
          </p:cNvPr>
          <p:cNvSpPr txBox="1"/>
          <p:nvPr/>
        </p:nvSpPr>
        <p:spPr>
          <a:xfrm>
            <a:off x="304799" y="760714"/>
            <a:ext cx="4351868" cy="2308324"/>
          </a:xfrm>
          <a:prstGeom prst="rect">
            <a:avLst/>
          </a:prstGeom>
          <a:noFill/>
        </p:spPr>
        <p:txBody>
          <a:bodyPr wrap="square" rtlCol="0">
            <a:spAutoFit/>
          </a:bodyPr>
          <a:lstStyle/>
          <a:p>
            <a:r>
              <a:rPr lang="it-IT" sz="1800" b="1" kern="100" dirty="0">
                <a:effectLst/>
                <a:latin typeface="Libre Franklin" pitchFamily="2" charset="0"/>
                <a:ea typeface="Times New Roman" panose="02020603050405020304" pitchFamily="18" charset="0"/>
                <a:cs typeface="Poppins" panose="00000500000000000000" pitchFamily="2" charset="0"/>
              </a:rPr>
              <a:t>Consumatori:</a:t>
            </a:r>
          </a:p>
          <a:p>
            <a:pPr algn="just"/>
            <a:r>
              <a:rPr lang="it-IT" sz="1800" kern="100" dirty="0">
                <a:effectLst/>
                <a:latin typeface="Libre Franklin" pitchFamily="2" charset="0"/>
                <a:ea typeface="Times New Roman" panose="02020603050405020304" pitchFamily="18" charset="0"/>
                <a:cs typeface="Poppins" panose="00000500000000000000" pitchFamily="2" charset="0"/>
              </a:rPr>
              <a:t>i soggetti (</a:t>
            </a:r>
            <a:r>
              <a:rPr lang="it-IT" sz="1800" b="1" kern="100" dirty="0">
                <a:effectLst/>
                <a:latin typeface="Libre Franklin" pitchFamily="2" charset="0"/>
                <a:ea typeface="Times New Roman" panose="02020603050405020304" pitchFamily="18" charset="0"/>
                <a:cs typeface="Poppins" panose="00000500000000000000" pitchFamily="2" charset="0"/>
              </a:rPr>
              <a:t>famiglie</a:t>
            </a:r>
            <a:r>
              <a:rPr lang="it-IT" sz="1800" kern="100" dirty="0">
                <a:effectLst/>
                <a:latin typeface="Libre Franklin" pitchFamily="2" charset="0"/>
                <a:ea typeface="Times New Roman" panose="02020603050405020304" pitchFamily="18" charset="0"/>
                <a:cs typeface="Poppins" panose="00000500000000000000" pitchFamily="2" charset="0"/>
              </a:rPr>
              <a:t>) e le realtà (</a:t>
            </a:r>
            <a:r>
              <a:rPr lang="it-IT" b="1" kern="100" dirty="0">
                <a:latin typeface="Libre Franklin" pitchFamily="2" charset="0"/>
                <a:ea typeface="Times New Roman" panose="02020603050405020304" pitchFamily="18" charset="0"/>
                <a:cs typeface="Poppins" panose="00000500000000000000" pitchFamily="2" charset="0"/>
              </a:rPr>
              <a:t>Piccole Medie I</a:t>
            </a:r>
            <a:r>
              <a:rPr lang="it-IT" sz="1800" b="1" kern="100" dirty="0">
                <a:effectLst/>
                <a:latin typeface="Libre Franklin" pitchFamily="2" charset="0"/>
                <a:ea typeface="Times New Roman" panose="02020603050405020304" pitchFamily="18" charset="0"/>
                <a:cs typeface="Poppins" panose="00000500000000000000" pitchFamily="2" charset="0"/>
              </a:rPr>
              <a:t>mprese – enti locali e religiosi</a:t>
            </a:r>
            <a:r>
              <a:rPr lang="it-IT" sz="1800" kern="100" dirty="0">
                <a:effectLst/>
                <a:latin typeface="Libre Franklin" pitchFamily="2" charset="0"/>
                <a:ea typeface="Times New Roman" panose="02020603050405020304" pitchFamily="18" charset="0"/>
                <a:cs typeface="Poppins" panose="00000500000000000000" pitchFamily="2" charset="0"/>
              </a:rPr>
              <a:t>) che si rendono disponibili a fornire i dati dei propri consumi all’interno della Comunità Energetica (Es. Bolletta Energia Elettrica);</a:t>
            </a:r>
            <a:endParaRPr lang="it-IT" sz="1800" kern="100" dirty="0">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it-IT" dirty="0"/>
          </a:p>
        </p:txBody>
      </p:sp>
      <p:sp>
        <p:nvSpPr>
          <p:cNvPr id="9" name="CasellaDiTesto 8">
            <a:extLst>
              <a:ext uri="{FF2B5EF4-FFF2-40B4-BE49-F238E27FC236}">
                <a16:creationId xmlns:a16="http://schemas.microsoft.com/office/drawing/2014/main" id="{7403D196-6F84-E374-0258-865D4578960D}"/>
              </a:ext>
            </a:extLst>
          </p:cNvPr>
          <p:cNvSpPr txBox="1"/>
          <p:nvPr/>
        </p:nvSpPr>
        <p:spPr>
          <a:xfrm>
            <a:off x="4147456" y="4718582"/>
            <a:ext cx="3459737" cy="1502976"/>
          </a:xfrm>
          <a:prstGeom prst="rect">
            <a:avLst/>
          </a:prstGeom>
          <a:noFill/>
        </p:spPr>
        <p:txBody>
          <a:bodyPr wrap="square" rtlCol="0">
            <a:spAutoFit/>
          </a:bodyPr>
          <a:lstStyle/>
          <a:p>
            <a:pPr lvl="0" algn="just" fontAlgn="base">
              <a:spcBef>
                <a:spcPts val="200"/>
              </a:spcBef>
              <a:spcAft>
                <a:spcPts val="0"/>
              </a:spcAft>
            </a:pPr>
            <a:r>
              <a:rPr lang="it-IT" sz="1800" b="1" kern="100" dirty="0">
                <a:effectLst/>
                <a:latin typeface="Libre Franklin" pitchFamily="2" charset="0"/>
                <a:ea typeface="Times New Roman" panose="02020603050405020304" pitchFamily="18" charset="0"/>
                <a:cs typeface="Poppins" panose="00000500000000000000" pitchFamily="2" charset="0"/>
              </a:rPr>
              <a:t>Produttori auto-consumatori (Prosumer): </a:t>
            </a:r>
          </a:p>
          <a:p>
            <a:pPr lvl="0" algn="just" fontAlgn="base">
              <a:spcBef>
                <a:spcPts val="200"/>
              </a:spcBef>
              <a:spcAft>
                <a:spcPts val="0"/>
              </a:spcAft>
            </a:pPr>
            <a:r>
              <a:rPr lang="it-IT" sz="1800" kern="100" dirty="0">
                <a:effectLst/>
                <a:latin typeface="Libre Franklin" pitchFamily="2" charset="0"/>
                <a:ea typeface="Times New Roman" panose="02020603050405020304" pitchFamily="18" charset="0"/>
                <a:cs typeface="Poppins" panose="00000500000000000000" pitchFamily="2" charset="0"/>
              </a:rPr>
              <a:t>la combinazione dei primi due soggetti.</a:t>
            </a:r>
          </a:p>
          <a:p>
            <a:endParaRPr lang="it-IT" dirty="0"/>
          </a:p>
        </p:txBody>
      </p:sp>
      <p:pic>
        <p:nvPicPr>
          <p:cNvPr id="5128" name="Picture 8" descr="Fotovoltaico domestico, approvato bonus per le famiglie fino a 8500 euro in  Puglia – Studio Salvatore">
            <a:extLst>
              <a:ext uri="{FF2B5EF4-FFF2-40B4-BE49-F238E27FC236}">
                <a16:creationId xmlns:a16="http://schemas.microsoft.com/office/drawing/2014/main" id="{67467D18-2F2D-95FA-1E02-E91DFDA950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91959" y="3578970"/>
            <a:ext cx="2609850" cy="1752600"/>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a:extLst>
              <a:ext uri="{FF2B5EF4-FFF2-40B4-BE49-F238E27FC236}">
                <a16:creationId xmlns:a16="http://schemas.microsoft.com/office/drawing/2014/main" id="{A7EAE154-B4F7-E843-4C8B-6B82BFCE502D}"/>
              </a:ext>
            </a:extLst>
          </p:cNvPr>
          <p:cNvSpPr txBox="1"/>
          <p:nvPr/>
        </p:nvSpPr>
        <p:spPr>
          <a:xfrm>
            <a:off x="3090902" y="6040955"/>
            <a:ext cx="6010195" cy="523220"/>
          </a:xfrm>
          <a:prstGeom prst="rect">
            <a:avLst/>
          </a:prstGeom>
          <a:noFill/>
        </p:spPr>
        <p:txBody>
          <a:bodyPr wrap="square" rtlCol="0">
            <a:spAutoFit/>
          </a:bodyPr>
          <a:lstStyle/>
          <a:p>
            <a:r>
              <a:rPr lang="en-US" sz="2800" b="1" dirty="0">
                <a:solidFill>
                  <a:srgbClr val="00B050"/>
                </a:solidFill>
              </a:rPr>
              <a:t>TUTTI</a:t>
            </a:r>
            <a:r>
              <a:rPr lang="en-US" sz="2800" b="1" dirty="0">
                <a:solidFill>
                  <a:srgbClr val="00B050"/>
                </a:solidFill>
                <a:effectLst/>
              </a:rPr>
              <a:t> </a:t>
            </a:r>
            <a:r>
              <a:rPr lang="en-US" sz="2800" b="1" dirty="0">
                <a:solidFill>
                  <a:srgbClr val="00B050"/>
                </a:solidFill>
              </a:rPr>
              <a:t>beneficiano del </a:t>
            </a:r>
            <a:r>
              <a:rPr lang="en-US" sz="2800" b="1" dirty="0">
                <a:solidFill>
                  <a:srgbClr val="00B050"/>
                </a:solidFill>
                <a:effectLst/>
              </a:rPr>
              <a:t>BONUS C.E.R.</a:t>
            </a:r>
            <a:endParaRPr lang="it-IT" sz="2800" dirty="0">
              <a:solidFill>
                <a:srgbClr val="00B050"/>
              </a:solidFill>
            </a:endParaRPr>
          </a:p>
        </p:txBody>
      </p:sp>
      <p:pic>
        <p:nvPicPr>
          <p:cNvPr id="3" name="Picture 4" descr="incentivi imprese. L'Italia degli ottimisti che non va trascurata-  Corriere.it">
            <a:extLst>
              <a:ext uri="{FF2B5EF4-FFF2-40B4-BE49-F238E27FC236}">
                <a16:creationId xmlns:a16="http://schemas.microsoft.com/office/drawing/2014/main" id="{87BCC996-DFC7-C0C6-124C-7BACEF81B1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19793" y="2741663"/>
            <a:ext cx="1764734" cy="131834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Disegno municipio categoria misti da colorare">
            <a:extLst>
              <a:ext uri="{FF2B5EF4-FFF2-40B4-BE49-F238E27FC236}">
                <a16:creationId xmlns:a16="http://schemas.microsoft.com/office/drawing/2014/main" id="{D081182C-B817-93D6-5614-44E054EF9A74}"/>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4535" t="9904" r="7436" b="5210"/>
          <a:stretch/>
        </p:blipFill>
        <p:spPr bwMode="auto">
          <a:xfrm>
            <a:off x="1689869" y="4156402"/>
            <a:ext cx="1470521" cy="110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853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par>
                                <p:cTn id="8" presetID="21"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2000"/>
                                        <p:tgtEl>
                                          <p:spTgt spid="3"/>
                                        </p:tgtEl>
                                      </p:cBhvr>
                                    </p:animEffect>
                                  </p:childTnLst>
                                </p:cTn>
                              </p:par>
                              <p:par>
                                <p:cTn id="11" presetID="21" presetClass="entr" presetSubtype="1" fill="hold" nodeType="withEffect">
                                  <p:stCondLst>
                                    <p:cond delay="0"/>
                                  </p:stCondLst>
                                  <p:childTnLst>
                                    <p:set>
                                      <p:cBhvr>
                                        <p:cTn id="12" dur="1" fill="hold">
                                          <p:stCondLst>
                                            <p:cond delay="0"/>
                                          </p:stCondLst>
                                        </p:cTn>
                                        <p:tgtEl>
                                          <p:spTgt spid="5124"/>
                                        </p:tgtEl>
                                        <p:attrNameLst>
                                          <p:attrName>style.visibility</p:attrName>
                                        </p:attrNameLst>
                                      </p:cBhvr>
                                      <p:to>
                                        <p:strVal val="visible"/>
                                      </p:to>
                                    </p:set>
                                    <p:animEffect transition="in" filter="wheel(1)">
                                      <p:cBhvr>
                                        <p:cTn id="13" dur="2000"/>
                                        <p:tgtEl>
                                          <p:spTgt spid="5124"/>
                                        </p:tgtEl>
                                      </p:cBhvr>
                                    </p:animEffect>
                                  </p:childTnLst>
                                </p:cTn>
                              </p:par>
                              <p:par>
                                <p:cTn id="14" presetID="21"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heel(1)">
                                      <p:cBhvr>
                                        <p:cTn id="21" dur="2000"/>
                                        <p:tgtEl>
                                          <p:spTgt spid="7"/>
                                        </p:tgtEl>
                                      </p:cBhvr>
                                    </p:animEffect>
                                  </p:childTnLst>
                                </p:cTn>
                              </p:par>
                              <p:par>
                                <p:cTn id="22" presetID="21" presetClass="entr" presetSubtype="1" fill="hold" nodeType="withEffect">
                                  <p:stCondLst>
                                    <p:cond delay="0"/>
                                  </p:stCondLst>
                                  <p:childTnLst>
                                    <p:set>
                                      <p:cBhvr>
                                        <p:cTn id="23" dur="1" fill="hold">
                                          <p:stCondLst>
                                            <p:cond delay="0"/>
                                          </p:stCondLst>
                                        </p:cTn>
                                        <p:tgtEl>
                                          <p:spTgt spid="5128"/>
                                        </p:tgtEl>
                                        <p:attrNameLst>
                                          <p:attrName>style.visibility</p:attrName>
                                        </p:attrNameLst>
                                      </p:cBhvr>
                                      <p:to>
                                        <p:strVal val="visible"/>
                                      </p:to>
                                    </p:set>
                                    <p:animEffect transition="in" filter="wheel(1)">
                                      <p:cBhvr>
                                        <p:cTn id="24" dur="2000"/>
                                        <p:tgtEl>
                                          <p:spTgt spid="5128"/>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wheel(1)">
                                      <p:cBhvr>
                                        <p:cTn id="29" dur="2000"/>
                                        <p:tgtEl>
                                          <p:spTgt spid="9">
                                            <p:txEl>
                                              <p:pRg st="0" end="0"/>
                                            </p:txEl>
                                          </p:spTgt>
                                        </p:tgtEl>
                                      </p:cBhvr>
                                    </p:animEffect>
                                  </p:childTnLst>
                                </p:cTn>
                              </p:par>
                              <p:par>
                                <p:cTn id="30" presetID="21" presetClass="entr" presetSubtype="1" fill="hold" nodeType="with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wheel(1)">
                                      <p:cBhvr>
                                        <p:cTn id="32" dur="2000"/>
                                        <p:tgtEl>
                                          <p:spTgt spid="9">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nodeType="clickEffect">
                                  <p:stCondLst>
                                    <p:cond delay="0"/>
                                  </p:stCondLst>
                                  <p:childTnLst>
                                    <p:set>
                                      <p:cBhvr>
                                        <p:cTn id="36" dur="1" fill="hold">
                                          <p:stCondLst>
                                            <p:cond delay="0"/>
                                          </p:stCondLst>
                                        </p:cTn>
                                        <p:tgtEl>
                                          <p:spTgt spid="2">
                                            <p:txEl>
                                              <p:pRg st="0" end="0"/>
                                            </p:txEl>
                                          </p:spTgt>
                                        </p:tgtEl>
                                        <p:attrNameLst>
                                          <p:attrName>style.visibility</p:attrName>
                                        </p:attrNameLst>
                                      </p:cBhvr>
                                      <p:to>
                                        <p:strVal val="visible"/>
                                      </p:to>
                                    </p:set>
                                    <p:animEffect transition="in" filter="wipe(down)">
                                      <p:cBhvr>
                                        <p:cTn id="37" dur="580">
                                          <p:stCondLst>
                                            <p:cond delay="0"/>
                                          </p:stCondLst>
                                        </p:cTn>
                                        <p:tgtEl>
                                          <p:spTgt spid="2">
                                            <p:txEl>
                                              <p:pRg st="0" end="0"/>
                                            </p:txEl>
                                          </p:spTgt>
                                        </p:tgtEl>
                                      </p:cBhvr>
                                    </p:animEffect>
                                    <p:anim calcmode="lin" valueType="num">
                                      <p:cBhvr>
                                        <p:cTn id="3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2">
                                            <p:txEl>
                                              <p:pRg st="0" end="0"/>
                                            </p:txEl>
                                          </p:spTgt>
                                        </p:tgtEl>
                                      </p:cBhvr>
                                      <p:to x="100000" y="60000"/>
                                    </p:animScale>
                                    <p:animScale>
                                      <p:cBhvr>
                                        <p:cTn id="44" dur="166" decel="50000">
                                          <p:stCondLst>
                                            <p:cond delay="676"/>
                                          </p:stCondLst>
                                        </p:cTn>
                                        <p:tgtEl>
                                          <p:spTgt spid="2">
                                            <p:txEl>
                                              <p:pRg st="0" end="0"/>
                                            </p:txEl>
                                          </p:spTgt>
                                        </p:tgtEl>
                                      </p:cBhvr>
                                      <p:to x="100000" y="100000"/>
                                    </p:animScale>
                                    <p:animScale>
                                      <p:cBhvr>
                                        <p:cTn id="45" dur="26">
                                          <p:stCondLst>
                                            <p:cond delay="1312"/>
                                          </p:stCondLst>
                                        </p:cTn>
                                        <p:tgtEl>
                                          <p:spTgt spid="2">
                                            <p:txEl>
                                              <p:pRg st="0" end="0"/>
                                            </p:txEl>
                                          </p:spTgt>
                                        </p:tgtEl>
                                      </p:cBhvr>
                                      <p:to x="100000" y="80000"/>
                                    </p:animScale>
                                    <p:animScale>
                                      <p:cBhvr>
                                        <p:cTn id="46" dur="166" decel="50000">
                                          <p:stCondLst>
                                            <p:cond delay="1338"/>
                                          </p:stCondLst>
                                        </p:cTn>
                                        <p:tgtEl>
                                          <p:spTgt spid="2">
                                            <p:txEl>
                                              <p:pRg st="0" end="0"/>
                                            </p:txEl>
                                          </p:spTgt>
                                        </p:tgtEl>
                                      </p:cBhvr>
                                      <p:to x="100000" y="100000"/>
                                    </p:animScale>
                                    <p:animScale>
                                      <p:cBhvr>
                                        <p:cTn id="47" dur="26">
                                          <p:stCondLst>
                                            <p:cond delay="1642"/>
                                          </p:stCondLst>
                                        </p:cTn>
                                        <p:tgtEl>
                                          <p:spTgt spid="2">
                                            <p:txEl>
                                              <p:pRg st="0" end="0"/>
                                            </p:txEl>
                                          </p:spTgt>
                                        </p:tgtEl>
                                      </p:cBhvr>
                                      <p:to x="100000" y="90000"/>
                                    </p:animScale>
                                    <p:animScale>
                                      <p:cBhvr>
                                        <p:cTn id="48" dur="166" decel="50000">
                                          <p:stCondLst>
                                            <p:cond delay="1668"/>
                                          </p:stCondLst>
                                        </p:cTn>
                                        <p:tgtEl>
                                          <p:spTgt spid="2">
                                            <p:txEl>
                                              <p:pRg st="0" end="0"/>
                                            </p:txEl>
                                          </p:spTgt>
                                        </p:tgtEl>
                                      </p:cBhvr>
                                      <p:to x="100000" y="100000"/>
                                    </p:animScale>
                                    <p:animScale>
                                      <p:cBhvr>
                                        <p:cTn id="49" dur="26">
                                          <p:stCondLst>
                                            <p:cond delay="1808"/>
                                          </p:stCondLst>
                                        </p:cTn>
                                        <p:tgtEl>
                                          <p:spTgt spid="2">
                                            <p:txEl>
                                              <p:pRg st="0" end="0"/>
                                            </p:txEl>
                                          </p:spTgt>
                                        </p:tgtEl>
                                      </p:cBhvr>
                                      <p:to x="100000" y="95000"/>
                                    </p:animScale>
                                    <p:animScale>
                                      <p:cBhvr>
                                        <p:cTn id="50" dur="166" decel="50000">
                                          <p:stCondLst>
                                            <p:cond delay="1834"/>
                                          </p:stCondLst>
                                        </p:cTn>
                                        <p:tgtEl>
                                          <p:spTgt spid="2">
                                            <p:txEl>
                                              <p:pRg st="0" end="0"/>
                                            </p:txEl>
                                          </p:spTgt>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6" presetClass="emph" presetSubtype="0" fill="hold" nodeType="clickEffect">
                                  <p:stCondLst>
                                    <p:cond delay="0"/>
                                  </p:stCondLst>
                                  <p:childTnLst>
                                    <p:animScale>
                                      <p:cBhvr>
                                        <p:cTn id="54" dur="2000" fill="hold"/>
                                        <p:tgtEl>
                                          <p:spTgt spid="2">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magine 12">
            <a:extLst>
              <a:ext uri="{FF2B5EF4-FFF2-40B4-BE49-F238E27FC236}">
                <a16:creationId xmlns:a16="http://schemas.microsoft.com/office/drawing/2014/main" id="{CAF0DD29-FDE3-A3B0-5FCD-F03E14923400}"/>
              </a:ext>
            </a:extLst>
          </p:cNvPr>
          <p:cNvPicPr>
            <a:picLocks noChangeAspect="1"/>
          </p:cNvPicPr>
          <p:nvPr/>
        </p:nvPicPr>
        <p:blipFill>
          <a:blip r:embed="rId3"/>
          <a:srcRect r="9420"/>
          <a:stretch>
            <a:fillRect/>
          </a:stretch>
        </p:blipFill>
        <p:spPr>
          <a:xfrm>
            <a:off x="457200" y="856636"/>
            <a:ext cx="6999828" cy="5894107"/>
          </a:xfrm>
          <a:prstGeom prst="rect">
            <a:avLst/>
          </a:prstGeom>
        </p:spPr>
      </p:pic>
      <p:sp>
        <p:nvSpPr>
          <p:cNvPr id="4" name="CasellaDiTesto 3">
            <a:extLst>
              <a:ext uri="{FF2B5EF4-FFF2-40B4-BE49-F238E27FC236}">
                <a16:creationId xmlns:a16="http://schemas.microsoft.com/office/drawing/2014/main" id="{AF5E7C3B-7B6F-E803-80EF-6EDC5EED55A4}"/>
              </a:ext>
            </a:extLst>
          </p:cNvPr>
          <p:cNvSpPr txBox="1"/>
          <p:nvPr/>
        </p:nvSpPr>
        <p:spPr>
          <a:xfrm>
            <a:off x="7870146" y="355601"/>
            <a:ext cx="3899450" cy="3236271"/>
          </a:xfrm>
          <a:prstGeom prst="rect">
            <a:avLst/>
          </a:prstGeom>
          <a:noFill/>
        </p:spPr>
        <p:txBody>
          <a:bodyPr wrap="square" rtlCol="0">
            <a:spAutoFit/>
          </a:bodyPr>
          <a:lstStyle/>
          <a:p>
            <a:pPr algn="ctr">
              <a:lnSpc>
                <a:spcPct val="115000"/>
              </a:lnSpc>
            </a:pPr>
            <a:r>
              <a:rPr lang="it-IT" b="1" dirty="0">
                <a:solidFill>
                  <a:srgbClr val="000000"/>
                </a:solidFill>
                <a:latin typeface="Libre Franklin" pitchFamily="2" charset="0"/>
                <a:ea typeface="Times New Roman" panose="02020603050405020304" pitchFamily="18" charset="0"/>
              </a:rPr>
              <a:t>Per maturare l’incentivo bisogna consumare l’energia (compensandola con energia rinnovabile) nelle vicinanze dell’impianto di produzione</a:t>
            </a:r>
            <a:r>
              <a:rPr lang="it-IT" dirty="0">
                <a:solidFill>
                  <a:srgbClr val="000000"/>
                </a:solidFill>
                <a:latin typeface="Libre Franklin" pitchFamily="2" charset="0"/>
                <a:ea typeface="Times New Roman" panose="02020603050405020304" pitchFamily="18" charset="0"/>
              </a:rPr>
              <a:t>, precisamente l’energia deve essere prodotta e consumata tra utenze che afferiscono alla stessa cabina primaria.</a:t>
            </a:r>
          </a:p>
          <a:p>
            <a:endParaRPr lang="it-IT" dirty="0"/>
          </a:p>
        </p:txBody>
      </p:sp>
      <p:pic>
        <p:nvPicPr>
          <p:cNvPr id="2" name="Picture 4" descr="Solo il gioco di squadra rende il meeting perfetto">
            <a:extLst>
              <a:ext uri="{FF2B5EF4-FFF2-40B4-BE49-F238E27FC236}">
                <a16:creationId xmlns:a16="http://schemas.microsoft.com/office/drawing/2014/main" id="{04A409C0-FF32-44F8-270F-E4511DEEA8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33787" y="3273323"/>
            <a:ext cx="3543300" cy="1474982"/>
          </a:xfrm>
          <a:prstGeom prst="rect">
            <a:avLst/>
          </a:prstGeom>
          <a:noFill/>
          <a:extLst>
            <a:ext uri="{909E8E84-426E-40DD-AFC4-6F175D3DCCD1}">
              <a14:hiddenFill xmlns:a14="http://schemas.microsoft.com/office/drawing/2010/main">
                <a:solidFill>
                  <a:srgbClr val="FFFFFF"/>
                </a:solidFill>
              </a14:hiddenFill>
            </a:ext>
          </a:extLst>
        </p:spPr>
      </p:pic>
      <p:sp>
        <p:nvSpPr>
          <p:cNvPr id="6" name="CasellaDiTesto 5">
            <a:extLst>
              <a:ext uri="{FF2B5EF4-FFF2-40B4-BE49-F238E27FC236}">
                <a16:creationId xmlns:a16="http://schemas.microsoft.com/office/drawing/2014/main" id="{85E3552E-320A-C184-48E3-5CB3F1B39434}"/>
              </a:ext>
            </a:extLst>
          </p:cNvPr>
          <p:cNvSpPr txBox="1"/>
          <p:nvPr/>
        </p:nvSpPr>
        <p:spPr>
          <a:xfrm>
            <a:off x="8222687" y="4947992"/>
            <a:ext cx="3454400" cy="485261"/>
          </a:xfrm>
          <a:prstGeom prst="rect">
            <a:avLst/>
          </a:prstGeom>
          <a:noFill/>
        </p:spPr>
        <p:txBody>
          <a:bodyPr wrap="square">
            <a:spAutoFit/>
          </a:bodyPr>
          <a:lstStyle/>
          <a:p>
            <a:pPr algn="just">
              <a:lnSpc>
                <a:spcPct val="115000"/>
              </a:lnSpc>
            </a:pPr>
            <a:r>
              <a:rPr lang="it-IT" sz="2400" b="1" dirty="0">
                <a:solidFill>
                  <a:srgbClr val="00B050"/>
                </a:solidFill>
                <a:effectLst/>
                <a:latin typeface="Libre Franklin" pitchFamily="2" charset="0"/>
                <a:ea typeface="Times New Roman" panose="02020603050405020304" pitchFamily="18" charset="0"/>
              </a:rPr>
              <a:t>GIOCO DI SQUADRA</a:t>
            </a:r>
            <a:endParaRPr lang="it-IT" sz="2400" dirty="0">
              <a:solidFill>
                <a:srgbClr val="00B050"/>
              </a:solidFill>
              <a:effectLst/>
              <a:latin typeface="Times New Roman" panose="02020603050405020304" pitchFamily="18" charset="0"/>
              <a:ea typeface="Times New Roman" panose="02020603050405020304" pitchFamily="18" charset="0"/>
            </a:endParaRPr>
          </a:p>
        </p:txBody>
      </p:sp>
      <p:sp>
        <p:nvSpPr>
          <p:cNvPr id="7" name="CasellaDiTesto 6">
            <a:extLst>
              <a:ext uri="{FF2B5EF4-FFF2-40B4-BE49-F238E27FC236}">
                <a16:creationId xmlns:a16="http://schemas.microsoft.com/office/drawing/2014/main" id="{ACD60FF5-CB33-5557-2298-2D9FE4715715}"/>
              </a:ext>
            </a:extLst>
          </p:cNvPr>
          <p:cNvSpPr txBox="1"/>
          <p:nvPr/>
        </p:nvSpPr>
        <p:spPr>
          <a:xfrm>
            <a:off x="8830469" y="5944669"/>
            <a:ext cx="2238835" cy="387029"/>
          </a:xfrm>
          <a:prstGeom prst="rect">
            <a:avLst/>
          </a:prstGeom>
          <a:noFill/>
        </p:spPr>
        <p:txBody>
          <a:bodyPr wrap="square">
            <a:spAutoFit/>
          </a:bodyPr>
          <a:lstStyle/>
          <a:p>
            <a:pPr algn="just">
              <a:lnSpc>
                <a:spcPct val="115000"/>
              </a:lnSpc>
            </a:pPr>
            <a:r>
              <a:rPr lang="it-IT" sz="1800" u="sng" dirty="0">
                <a:solidFill>
                  <a:srgbClr val="0000FF"/>
                </a:solidFill>
                <a:effectLst>
                  <a:outerShdw blurRad="38100" dist="38100" dir="2700000" algn="tl">
                    <a:srgbClr val="000000">
                      <a:alpha val="43137"/>
                    </a:srgbClr>
                  </a:outerShdw>
                </a:effectLst>
                <a:latin typeface="Libre Franklin" pitchFamily="2" charset="0"/>
                <a:ea typeface="Times New Roman" panose="02020603050405020304" pitchFamily="18" charset="0"/>
              </a:rPr>
              <a:t>CABINE PRIMARI</a:t>
            </a:r>
            <a:r>
              <a:rPr lang="it-IT" u="sng" dirty="0">
                <a:solidFill>
                  <a:srgbClr val="0000FF"/>
                </a:solidFill>
                <a:effectLst>
                  <a:outerShdw blurRad="38100" dist="38100" dir="2700000" algn="tl">
                    <a:srgbClr val="000000">
                      <a:alpha val="43137"/>
                    </a:srgbClr>
                  </a:outerShdw>
                </a:effectLst>
                <a:latin typeface="Libre Franklin" pitchFamily="2" charset="0"/>
                <a:ea typeface="Times New Roman" panose="02020603050405020304" pitchFamily="18" charset="0"/>
              </a:rPr>
              <a:t>E</a:t>
            </a:r>
            <a:endParaRPr lang="it-IT" sz="1800" u="sng"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CasellaDiTesto 2">
            <a:extLst>
              <a:ext uri="{FF2B5EF4-FFF2-40B4-BE49-F238E27FC236}">
                <a16:creationId xmlns:a16="http://schemas.microsoft.com/office/drawing/2014/main" id="{82D75CC2-27C1-DBA3-103E-1382169458B6}"/>
              </a:ext>
            </a:extLst>
          </p:cNvPr>
          <p:cNvSpPr txBox="1"/>
          <p:nvPr/>
        </p:nvSpPr>
        <p:spPr>
          <a:xfrm>
            <a:off x="327804" y="355601"/>
            <a:ext cx="11406996" cy="501035"/>
          </a:xfrm>
          <a:prstGeom prst="rect">
            <a:avLst/>
          </a:prstGeom>
          <a:noFill/>
        </p:spPr>
        <p:txBody>
          <a:bodyPr wrap="square">
            <a:spAutoFit/>
          </a:bodyPr>
          <a:lstStyle/>
          <a:p>
            <a:pPr>
              <a:lnSpc>
                <a:spcPct val="150000"/>
              </a:lnSpc>
            </a:pPr>
            <a:r>
              <a:rPr lang="it-IT" sz="2000" b="1" dirty="0">
                <a:solidFill>
                  <a:srgbClr val="000000"/>
                </a:solidFill>
                <a:effectLst/>
                <a:latin typeface="Libre Franklin" pitchFamily="2" charset="0"/>
                <a:ea typeface="Times New Roman" panose="02020603050405020304" pitchFamily="18" charset="0"/>
              </a:rPr>
              <a:t>WHERE - </a:t>
            </a:r>
            <a:r>
              <a:rPr lang="it-IT" sz="2000" b="1" dirty="0">
                <a:solidFill>
                  <a:srgbClr val="FFFFFF"/>
                </a:solidFill>
                <a:effectLst/>
                <a:highlight>
                  <a:srgbClr val="800080"/>
                </a:highlight>
                <a:latin typeface="Libre Franklin" pitchFamily="2" charset="0"/>
                <a:ea typeface="Times New Roman" panose="02020603050405020304" pitchFamily="18" charset="0"/>
              </a:rPr>
              <a:t>Dove?</a:t>
            </a:r>
          </a:p>
        </p:txBody>
      </p:sp>
      <p:pic>
        <p:nvPicPr>
          <p:cNvPr id="10" name="Picture 2" descr="Where - Free communications icons">
            <a:extLst>
              <a:ext uri="{FF2B5EF4-FFF2-40B4-BE49-F238E27FC236}">
                <a16:creationId xmlns:a16="http://schemas.microsoft.com/office/drawing/2014/main" id="{227B675A-00EB-4A7B-02AF-FFEFF62319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7020" y="4474081"/>
            <a:ext cx="715816" cy="715816"/>
          </a:xfrm>
          <a:prstGeom prst="rect">
            <a:avLst/>
          </a:prstGeom>
          <a:noFill/>
          <a:extLst>
            <a:ext uri="{909E8E84-426E-40DD-AFC4-6F175D3DCCD1}">
              <a14:hiddenFill xmlns:a14="http://schemas.microsoft.com/office/drawing/2010/main">
                <a:solidFill>
                  <a:srgbClr val="FFFFFF"/>
                </a:solidFill>
              </a14:hiddenFill>
            </a:ext>
          </a:extLst>
        </p:spPr>
      </p:pic>
      <p:pic>
        <p:nvPicPr>
          <p:cNvPr id="12" name="Immagine 11">
            <a:extLst>
              <a:ext uri="{FF2B5EF4-FFF2-40B4-BE49-F238E27FC236}">
                <a16:creationId xmlns:a16="http://schemas.microsoft.com/office/drawing/2014/main" id="{E8FD9795-CACD-B513-4089-CCA1257D2B69}"/>
              </a:ext>
            </a:extLst>
          </p:cNvPr>
          <p:cNvPicPr>
            <a:picLocks noChangeAspect="1"/>
          </p:cNvPicPr>
          <p:nvPr/>
        </p:nvPicPr>
        <p:blipFill>
          <a:blip r:embed="rId6"/>
          <a:srcRect b="5441"/>
          <a:stretch>
            <a:fillRect/>
          </a:stretch>
        </p:blipFill>
        <p:spPr>
          <a:xfrm>
            <a:off x="458905" y="749380"/>
            <a:ext cx="11218182" cy="6001363"/>
          </a:xfrm>
          <a:prstGeom prst="rect">
            <a:avLst/>
          </a:prstGeom>
        </p:spPr>
      </p:pic>
    </p:spTree>
    <p:extLst>
      <p:ext uri="{BB962C8B-B14F-4D97-AF65-F5344CB8AC3E}">
        <p14:creationId xmlns:p14="http://schemas.microsoft.com/office/powerpoint/2010/main" val="243917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09E8E-ED65-027D-D4DC-4318CA3BDFD0}"/>
            </a:ext>
          </a:extLst>
        </p:cNvPr>
        <p:cNvGrpSpPr/>
        <p:nvPr/>
      </p:nvGrpSpPr>
      <p:grpSpPr>
        <a:xfrm>
          <a:off x="0" y="0"/>
          <a:ext cx="0" cy="0"/>
          <a:chOff x="0" y="0"/>
          <a:chExt cx="0" cy="0"/>
        </a:xfrm>
      </p:grpSpPr>
      <p:pic>
        <p:nvPicPr>
          <p:cNvPr id="3" name="Immagine 2">
            <a:extLst>
              <a:ext uri="{FF2B5EF4-FFF2-40B4-BE49-F238E27FC236}">
                <a16:creationId xmlns:a16="http://schemas.microsoft.com/office/drawing/2014/main" id="{D3343E39-3AAD-803F-E5C2-834A92315C98}"/>
              </a:ext>
            </a:extLst>
          </p:cNvPr>
          <p:cNvPicPr>
            <a:picLocks noChangeAspect="1"/>
          </p:cNvPicPr>
          <p:nvPr/>
        </p:nvPicPr>
        <p:blipFill>
          <a:blip r:embed="rId3"/>
          <a:stretch>
            <a:fillRect/>
          </a:stretch>
        </p:blipFill>
        <p:spPr>
          <a:xfrm>
            <a:off x="0" y="25692"/>
            <a:ext cx="12192000" cy="6806616"/>
          </a:xfrm>
          <a:prstGeom prst="rect">
            <a:avLst/>
          </a:prstGeom>
        </p:spPr>
      </p:pic>
    </p:spTree>
    <p:extLst>
      <p:ext uri="{BB962C8B-B14F-4D97-AF65-F5344CB8AC3E}">
        <p14:creationId xmlns:p14="http://schemas.microsoft.com/office/powerpoint/2010/main" val="1438712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a:extLst>
            <a:ext uri="{FF2B5EF4-FFF2-40B4-BE49-F238E27FC236}">
              <a16:creationId xmlns:a16="http://schemas.microsoft.com/office/drawing/2014/main" id="{FDE6B1E5-A493-BD27-D17A-1DEA2623A249}"/>
            </a:ext>
          </a:extLst>
        </p:cNvPr>
        <p:cNvGrpSpPr/>
        <p:nvPr/>
      </p:nvGrpSpPr>
      <p:grpSpPr>
        <a:xfrm>
          <a:off x="0" y="0"/>
          <a:ext cx="0" cy="0"/>
          <a:chOff x="0" y="0"/>
          <a:chExt cx="0" cy="0"/>
        </a:xfrm>
      </p:grpSpPr>
      <p:pic>
        <p:nvPicPr>
          <p:cNvPr id="3" name="Immagine 2">
            <a:extLst>
              <a:ext uri="{FF2B5EF4-FFF2-40B4-BE49-F238E27FC236}">
                <a16:creationId xmlns:a16="http://schemas.microsoft.com/office/drawing/2014/main" id="{48FF999C-F18C-2716-8ABA-92B6251C9B08}"/>
              </a:ext>
            </a:extLst>
          </p:cNvPr>
          <p:cNvPicPr>
            <a:picLocks noChangeAspect="1"/>
          </p:cNvPicPr>
          <p:nvPr/>
        </p:nvPicPr>
        <p:blipFill>
          <a:blip r:embed="rId2"/>
          <a:srcRect r="2514"/>
          <a:stretch>
            <a:fillRect/>
          </a:stretch>
        </p:blipFill>
        <p:spPr>
          <a:xfrm>
            <a:off x="-1" y="13844"/>
            <a:ext cx="12192000" cy="6844156"/>
          </a:xfrm>
          <a:prstGeom prst="rect">
            <a:avLst/>
          </a:prstGeom>
        </p:spPr>
      </p:pic>
      <p:sp>
        <p:nvSpPr>
          <p:cNvPr id="18" name="Ovale 17">
            <a:extLst>
              <a:ext uri="{FF2B5EF4-FFF2-40B4-BE49-F238E27FC236}">
                <a16:creationId xmlns:a16="http://schemas.microsoft.com/office/drawing/2014/main" id="{512B6EAB-24A4-67DA-9B61-64E7D9897FAC}"/>
              </a:ext>
            </a:extLst>
          </p:cNvPr>
          <p:cNvSpPr/>
          <p:nvPr/>
        </p:nvSpPr>
        <p:spPr>
          <a:xfrm>
            <a:off x="6459748" y="2924354"/>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Ovale 18">
            <a:extLst>
              <a:ext uri="{FF2B5EF4-FFF2-40B4-BE49-F238E27FC236}">
                <a16:creationId xmlns:a16="http://schemas.microsoft.com/office/drawing/2014/main" id="{B2F0E306-5C02-4930-55E7-056B304A68A9}"/>
              </a:ext>
            </a:extLst>
          </p:cNvPr>
          <p:cNvSpPr/>
          <p:nvPr/>
        </p:nvSpPr>
        <p:spPr>
          <a:xfrm>
            <a:off x="6039930" y="3001992"/>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0" name="Ovale 19">
            <a:extLst>
              <a:ext uri="{FF2B5EF4-FFF2-40B4-BE49-F238E27FC236}">
                <a16:creationId xmlns:a16="http://schemas.microsoft.com/office/drawing/2014/main" id="{13115FF0-8C29-9DBA-70E9-23C838A54861}"/>
              </a:ext>
            </a:extLst>
          </p:cNvPr>
          <p:cNvSpPr/>
          <p:nvPr/>
        </p:nvSpPr>
        <p:spPr>
          <a:xfrm>
            <a:off x="6307348" y="3263659"/>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Ovale 20">
            <a:extLst>
              <a:ext uri="{FF2B5EF4-FFF2-40B4-BE49-F238E27FC236}">
                <a16:creationId xmlns:a16="http://schemas.microsoft.com/office/drawing/2014/main" id="{03C4FB8F-C4F2-83F1-D21C-4FE7C57E5F2D}"/>
              </a:ext>
            </a:extLst>
          </p:cNvPr>
          <p:cNvSpPr/>
          <p:nvPr/>
        </p:nvSpPr>
        <p:spPr>
          <a:xfrm>
            <a:off x="8346058" y="638354"/>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Ovale 21">
            <a:extLst>
              <a:ext uri="{FF2B5EF4-FFF2-40B4-BE49-F238E27FC236}">
                <a16:creationId xmlns:a16="http://schemas.microsoft.com/office/drawing/2014/main" id="{A36355FF-D328-0084-0298-C2C98E96BDBA}"/>
              </a:ext>
            </a:extLst>
          </p:cNvPr>
          <p:cNvSpPr/>
          <p:nvPr/>
        </p:nvSpPr>
        <p:spPr>
          <a:xfrm>
            <a:off x="7096666" y="5552535"/>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3" name="Ovale 22">
            <a:extLst>
              <a:ext uri="{FF2B5EF4-FFF2-40B4-BE49-F238E27FC236}">
                <a16:creationId xmlns:a16="http://schemas.microsoft.com/office/drawing/2014/main" id="{16F60B0F-161D-5932-0D6A-92426F643A69}"/>
              </a:ext>
            </a:extLst>
          </p:cNvPr>
          <p:cNvSpPr/>
          <p:nvPr/>
        </p:nvSpPr>
        <p:spPr>
          <a:xfrm>
            <a:off x="6860877" y="1738218"/>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4" name="Ovale 23">
            <a:extLst>
              <a:ext uri="{FF2B5EF4-FFF2-40B4-BE49-F238E27FC236}">
                <a16:creationId xmlns:a16="http://schemas.microsoft.com/office/drawing/2014/main" id="{D0EB82B6-7BDD-2835-795D-DA56448B0BBB}"/>
              </a:ext>
            </a:extLst>
          </p:cNvPr>
          <p:cNvSpPr/>
          <p:nvPr/>
        </p:nvSpPr>
        <p:spPr>
          <a:xfrm>
            <a:off x="6039930" y="4548996"/>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5" name="Ovale 24">
            <a:extLst>
              <a:ext uri="{FF2B5EF4-FFF2-40B4-BE49-F238E27FC236}">
                <a16:creationId xmlns:a16="http://schemas.microsoft.com/office/drawing/2014/main" id="{1F5B55A0-6000-3A21-88A4-AA3C365A27FE}"/>
              </a:ext>
            </a:extLst>
          </p:cNvPr>
          <p:cNvSpPr/>
          <p:nvPr/>
        </p:nvSpPr>
        <p:spPr>
          <a:xfrm>
            <a:off x="8323058" y="1660580"/>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6" name="Ovale 25">
            <a:extLst>
              <a:ext uri="{FF2B5EF4-FFF2-40B4-BE49-F238E27FC236}">
                <a16:creationId xmlns:a16="http://schemas.microsoft.com/office/drawing/2014/main" id="{98AE5AA0-AF13-598A-8D94-C18F4A765F94}"/>
              </a:ext>
            </a:extLst>
          </p:cNvPr>
          <p:cNvSpPr/>
          <p:nvPr/>
        </p:nvSpPr>
        <p:spPr>
          <a:xfrm>
            <a:off x="6550324" y="2541916"/>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7" name="Ovale 26">
            <a:extLst>
              <a:ext uri="{FF2B5EF4-FFF2-40B4-BE49-F238E27FC236}">
                <a16:creationId xmlns:a16="http://schemas.microsoft.com/office/drawing/2014/main" id="{0B1FABF5-B907-C6E8-B0A6-53AE1BD975E2}"/>
              </a:ext>
            </a:extLst>
          </p:cNvPr>
          <p:cNvSpPr/>
          <p:nvPr/>
        </p:nvSpPr>
        <p:spPr>
          <a:xfrm>
            <a:off x="6199519" y="2855343"/>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8" name="Ovale 27">
            <a:extLst>
              <a:ext uri="{FF2B5EF4-FFF2-40B4-BE49-F238E27FC236}">
                <a16:creationId xmlns:a16="http://schemas.microsoft.com/office/drawing/2014/main" id="{E9889E88-74AE-A930-E6EB-4EFF3CAE7107}"/>
              </a:ext>
            </a:extLst>
          </p:cNvPr>
          <p:cNvSpPr/>
          <p:nvPr/>
        </p:nvSpPr>
        <p:spPr>
          <a:xfrm>
            <a:off x="6137697" y="3853130"/>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9" name="Ovale 28">
            <a:extLst>
              <a:ext uri="{FF2B5EF4-FFF2-40B4-BE49-F238E27FC236}">
                <a16:creationId xmlns:a16="http://schemas.microsoft.com/office/drawing/2014/main" id="{CC31602F-35B9-E0A5-37B9-3E0238D0113A}"/>
              </a:ext>
            </a:extLst>
          </p:cNvPr>
          <p:cNvSpPr/>
          <p:nvPr/>
        </p:nvSpPr>
        <p:spPr>
          <a:xfrm>
            <a:off x="6550324" y="3171647"/>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0" name="Ovale 29">
            <a:extLst>
              <a:ext uri="{FF2B5EF4-FFF2-40B4-BE49-F238E27FC236}">
                <a16:creationId xmlns:a16="http://schemas.microsoft.com/office/drawing/2014/main" id="{5D836347-8BB2-1B2B-E1F9-70EF5437D173}"/>
              </a:ext>
            </a:extLst>
          </p:cNvPr>
          <p:cNvSpPr/>
          <p:nvPr/>
        </p:nvSpPr>
        <p:spPr>
          <a:xfrm>
            <a:off x="6452560" y="3525326"/>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1" name="Ovale 30">
            <a:extLst>
              <a:ext uri="{FF2B5EF4-FFF2-40B4-BE49-F238E27FC236}">
                <a16:creationId xmlns:a16="http://schemas.microsoft.com/office/drawing/2014/main" id="{84D08547-FD94-A3DC-7A4D-D5EC80223970}"/>
              </a:ext>
            </a:extLst>
          </p:cNvPr>
          <p:cNvSpPr/>
          <p:nvPr/>
        </p:nvSpPr>
        <p:spPr>
          <a:xfrm>
            <a:off x="8541591" y="2386640"/>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2" name="Ovale 31">
            <a:extLst>
              <a:ext uri="{FF2B5EF4-FFF2-40B4-BE49-F238E27FC236}">
                <a16:creationId xmlns:a16="http://schemas.microsoft.com/office/drawing/2014/main" id="{A23FE9A5-82D0-22C9-8E0B-4CF5515A3D00}"/>
              </a:ext>
            </a:extLst>
          </p:cNvPr>
          <p:cNvSpPr/>
          <p:nvPr/>
        </p:nvSpPr>
        <p:spPr>
          <a:xfrm>
            <a:off x="8486960" y="4779033"/>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3" name="Ovale 32">
            <a:extLst>
              <a:ext uri="{FF2B5EF4-FFF2-40B4-BE49-F238E27FC236}">
                <a16:creationId xmlns:a16="http://schemas.microsoft.com/office/drawing/2014/main" id="{F5830248-5EFF-F63D-3A0D-BC05D6E65AED}"/>
              </a:ext>
            </a:extLst>
          </p:cNvPr>
          <p:cNvSpPr/>
          <p:nvPr/>
        </p:nvSpPr>
        <p:spPr>
          <a:xfrm>
            <a:off x="3887639" y="4856671"/>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4" name="Ovale 33">
            <a:extLst>
              <a:ext uri="{FF2B5EF4-FFF2-40B4-BE49-F238E27FC236}">
                <a16:creationId xmlns:a16="http://schemas.microsoft.com/office/drawing/2014/main" id="{64059F6A-B970-9E01-B0C2-9D72ED5B4B25}"/>
              </a:ext>
            </a:extLst>
          </p:cNvPr>
          <p:cNvSpPr/>
          <p:nvPr/>
        </p:nvSpPr>
        <p:spPr>
          <a:xfrm>
            <a:off x="8294301" y="1886306"/>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5" name="Ovale 34">
            <a:extLst>
              <a:ext uri="{FF2B5EF4-FFF2-40B4-BE49-F238E27FC236}">
                <a16:creationId xmlns:a16="http://schemas.microsoft.com/office/drawing/2014/main" id="{76CEA7F2-C0B0-7ED4-4E49-514AEFA7F9F8}"/>
              </a:ext>
            </a:extLst>
          </p:cNvPr>
          <p:cNvSpPr/>
          <p:nvPr/>
        </p:nvSpPr>
        <p:spPr>
          <a:xfrm>
            <a:off x="8509960" y="2078967"/>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6" name="Ovale 35">
            <a:extLst>
              <a:ext uri="{FF2B5EF4-FFF2-40B4-BE49-F238E27FC236}">
                <a16:creationId xmlns:a16="http://schemas.microsoft.com/office/drawing/2014/main" id="{B5F492BC-7BC4-39D9-8570-E0AA76A7D4FF}"/>
              </a:ext>
            </a:extLst>
          </p:cNvPr>
          <p:cNvSpPr/>
          <p:nvPr/>
        </p:nvSpPr>
        <p:spPr>
          <a:xfrm>
            <a:off x="6014048" y="3525326"/>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7" name="Ovale 36">
            <a:extLst>
              <a:ext uri="{FF2B5EF4-FFF2-40B4-BE49-F238E27FC236}">
                <a16:creationId xmlns:a16="http://schemas.microsoft.com/office/drawing/2014/main" id="{FC5D6BF2-D784-5A8E-15D0-3C754AEDE6DE}"/>
              </a:ext>
            </a:extLst>
          </p:cNvPr>
          <p:cNvSpPr/>
          <p:nvPr/>
        </p:nvSpPr>
        <p:spPr>
          <a:xfrm>
            <a:off x="5568353" y="4701395"/>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8" name="Ovale 37">
            <a:extLst>
              <a:ext uri="{FF2B5EF4-FFF2-40B4-BE49-F238E27FC236}">
                <a16:creationId xmlns:a16="http://schemas.microsoft.com/office/drawing/2014/main" id="{8E70F448-CAEB-94A5-3581-8BCD9536FB23}"/>
              </a:ext>
            </a:extLst>
          </p:cNvPr>
          <p:cNvSpPr/>
          <p:nvPr/>
        </p:nvSpPr>
        <p:spPr>
          <a:xfrm>
            <a:off x="5712126" y="4525993"/>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9" name="Ovale 38">
            <a:extLst>
              <a:ext uri="{FF2B5EF4-FFF2-40B4-BE49-F238E27FC236}">
                <a16:creationId xmlns:a16="http://schemas.microsoft.com/office/drawing/2014/main" id="{24CC0F50-0922-2FB1-9BCE-D1BBF25D9C26}"/>
              </a:ext>
            </a:extLst>
          </p:cNvPr>
          <p:cNvSpPr/>
          <p:nvPr/>
        </p:nvSpPr>
        <p:spPr>
          <a:xfrm>
            <a:off x="5876028" y="4704272"/>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0" name="Ovale 39">
            <a:extLst>
              <a:ext uri="{FF2B5EF4-FFF2-40B4-BE49-F238E27FC236}">
                <a16:creationId xmlns:a16="http://schemas.microsoft.com/office/drawing/2014/main" id="{4894D4A1-A17C-7C45-F94C-0C51387E4A74}"/>
              </a:ext>
            </a:extLst>
          </p:cNvPr>
          <p:cNvSpPr/>
          <p:nvPr/>
        </p:nvSpPr>
        <p:spPr>
          <a:xfrm>
            <a:off x="9712211" y="802732"/>
            <a:ext cx="163902" cy="155276"/>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2" name="CasellaDiTesto 41">
            <a:extLst>
              <a:ext uri="{FF2B5EF4-FFF2-40B4-BE49-F238E27FC236}">
                <a16:creationId xmlns:a16="http://schemas.microsoft.com/office/drawing/2014/main" id="{DE7C5701-B480-02FF-AC58-111ED4D86BEC}"/>
              </a:ext>
            </a:extLst>
          </p:cNvPr>
          <p:cNvSpPr txBox="1"/>
          <p:nvPr/>
        </p:nvSpPr>
        <p:spPr>
          <a:xfrm>
            <a:off x="10335887" y="1233577"/>
            <a:ext cx="1616015" cy="646331"/>
          </a:xfrm>
          <a:prstGeom prst="rect">
            <a:avLst/>
          </a:prstGeom>
          <a:noFill/>
        </p:spPr>
        <p:txBody>
          <a:bodyPr wrap="square" rtlCol="0">
            <a:spAutoFit/>
          </a:bodyPr>
          <a:lstStyle/>
          <a:p>
            <a:r>
              <a:rPr lang="it-IT" b="1" dirty="0"/>
              <a:t>Impianto Rinnovabile</a:t>
            </a:r>
          </a:p>
        </p:txBody>
      </p:sp>
      <p:sp>
        <p:nvSpPr>
          <p:cNvPr id="43" name="CasellaDiTesto 42">
            <a:extLst>
              <a:ext uri="{FF2B5EF4-FFF2-40B4-BE49-F238E27FC236}">
                <a16:creationId xmlns:a16="http://schemas.microsoft.com/office/drawing/2014/main" id="{08DC25E3-7E35-18AB-BCF9-D371D876B8D0}"/>
              </a:ext>
            </a:extLst>
          </p:cNvPr>
          <p:cNvSpPr txBox="1"/>
          <p:nvPr/>
        </p:nvSpPr>
        <p:spPr>
          <a:xfrm>
            <a:off x="10335886" y="741871"/>
            <a:ext cx="1616015" cy="369332"/>
          </a:xfrm>
          <a:prstGeom prst="rect">
            <a:avLst/>
          </a:prstGeom>
          <a:noFill/>
        </p:spPr>
        <p:txBody>
          <a:bodyPr wrap="square" rtlCol="0">
            <a:spAutoFit/>
          </a:bodyPr>
          <a:lstStyle/>
          <a:p>
            <a:r>
              <a:rPr lang="it-IT" b="1" dirty="0"/>
              <a:t>Consumatore</a:t>
            </a:r>
          </a:p>
        </p:txBody>
      </p:sp>
      <p:sp>
        <p:nvSpPr>
          <p:cNvPr id="45" name="CasellaDiTesto 44">
            <a:extLst>
              <a:ext uri="{FF2B5EF4-FFF2-40B4-BE49-F238E27FC236}">
                <a16:creationId xmlns:a16="http://schemas.microsoft.com/office/drawing/2014/main" id="{686E3D59-D1E9-3259-F661-2E458EABA05E}"/>
              </a:ext>
            </a:extLst>
          </p:cNvPr>
          <p:cNvSpPr txBox="1"/>
          <p:nvPr/>
        </p:nvSpPr>
        <p:spPr>
          <a:xfrm>
            <a:off x="5318181" y="649538"/>
            <a:ext cx="2229932" cy="461665"/>
          </a:xfrm>
          <a:prstGeom prst="rect">
            <a:avLst/>
          </a:prstGeom>
          <a:noFill/>
        </p:spPr>
        <p:txBody>
          <a:bodyPr wrap="square" rtlCol="0">
            <a:spAutoFit/>
          </a:bodyPr>
          <a:lstStyle/>
          <a:p>
            <a:r>
              <a:rPr lang="it-IT" sz="2400" b="1" dirty="0"/>
              <a:t>Configurazione</a:t>
            </a:r>
          </a:p>
        </p:txBody>
      </p:sp>
      <p:sp>
        <p:nvSpPr>
          <p:cNvPr id="2" name="AutoShape 2" descr="Fotovoltaico Immagini PNG | Vettori E File PSD | Scarica Gratis Su Pngtree">
            <a:extLst>
              <a:ext uri="{FF2B5EF4-FFF2-40B4-BE49-F238E27FC236}">
                <a16:creationId xmlns:a16="http://schemas.microsoft.com/office/drawing/2014/main" id="{2ABC42D6-E97B-3AC1-5F11-FBCF3F8F85A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t-IT"/>
          </a:p>
        </p:txBody>
      </p:sp>
      <p:sp>
        <p:nvSpPr>
          <p:cNvPr id="6" name="AutoShape 6" descr="Pannello Solare Con Icona Del Sole Illustrazione Vettoriale Simbolo Di  Energia Verde Su Sfondo Bianco, Pannello Solare, Sole, Icona Immagine PNG e  clipart per il download gratuito">
            <a:extLst>
              <a:ext uri="{FF2B5EF4-FFF2-40B4-BE49-F238E27FC236}">
                <a16:creationId xmlns:a16="http://schemas.microsoft.com/office/drawing/2014/main" id="{D3BD0E5D-F133-01CA-7FCD-B83E3E5F2EDE}"/>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t-IT"/>
          </a:p>
        </p:txBody>
      </p:sp>
      <p:pic>
        <p:nvPicPr>
          <p:cNvPr id="8" name="Immagine 7">
            <a:extLst>
              <a:ext uri="{FF2B5EF4-FFF2-40B4-BE49-F238E27FC236}">
                <a16:creationId xmlns:a16="http://schemas.microsoft.com/office/drawing/2014/main" id="{04174CCA-21E6-2AD7-DE8D-FF086B895D3B}"/>
              </a:ext>
            </a:extLst>
          </p:cNvPr>
          <p:cNvPicPr>
            <a:picLocks noChangeAspect="1"/>
          </p:cNvPicPr>
          <p:nvPr/>
        </p:nvPicPr>
        <p:blipFill>
          <a:blip r:embed="rId3"/>
          <a:stretch>
            <a:fillRect/>
          </a:stretch>
        </p:blipFill>
        <p:spPr>
          <a:xfrm>
            <a:off x="9269089" y="1017917"/>
            <a:ext cx="1086925" cy="1086925"/>
          </a:xfrm>
          <a:prstGeom prst="rect">
            <a:avLst/>
          </a:prstGeom>
        </p:spPr>
      </p:pic>
      <p:pic>
        <p:nvPicPr>
          <p:cNvPr id="9" name="Immagine 8">
            <a:extLst>
              <a:ext uri="{FF2B5EF4-FFF2-40B4-BE49-F238E27FC236}">
                <a16:creationId xmlns:a16="http://schemas.microsoft.com/office/drawing/2014/main" id="{72206E85-53A0-3DBF-6D85-66C23773997B}"/>
              </a:ext>
            </a:extLst>
          </p:cNvPr>
          <p:cNvPicPr>
            <a:picLocks noChangeAspect="1"/>
          </p:cNvPicPr>
          <p:nvPr/>
        </p:nvPicPr>
        <p:blipFill>
          <a:blip r:embed="rId3"/>
          <a:stretch>
            <a:fillRect/>
          </a:stretch>
        </p:blipFill>
        <p:spPr>
          <a:xfrm>
            <a:off x="4721526" y="741871"/>
            <a:ext cx="1086925" cy="1086925"/>
          </a:xfrm>
          <a:prstGeom prst="rect">
            <a:avLst/>
          </a:prstGeom>
        </p:spPr>
      </p:pic>
      <p:pic>
        <p:nvPicPr>
          <p:cNvPr id="10" name="Immagine 9">
            <a:extLst>
              <a:ext uri="{FF2B5EF4-FFF2-40B4-BE49-F238E27FC236}">
                <a16:creationId xmlns:a16="http://schemas.microsoft.com/office/drawing/2014/main" id="{7B8378F0-AED9-2858-FC02-B7166A50658F}"/>
              </a:ext>
            </a:extLst>
          </p:cNvPr>
          <p:cNvPicPr>
            <a:picLocks noChangeAspect="1"/>
          </p:cNvPicPr>
          <p:nvPr/>
        </p:nvPicPr>
        <p:blipFill>
          <a:blip r:embed="rId3"/>
          <a:stretch>
            <a:fillRect/>
          </a:stretch>
        </p:blipFill>
        <p:spPr>
          <a:xfrm>
            <a:off x="6942828" y="4013019"/>
            <a:ext cx="1086925" cy="1086925"/>
          </a:xfrm>
          <a:prstGeom prst="rect">
            <a:avLst/>
          </a:prstGeom>
        </p:spPr>
      </p:pic>
      <p:pic>
        <p:nvPicPr>
          <p:cNvPr id="11" name="Immagine 10">
            <a:extLst>
              <a:ext uri="{FF2B5EF4-FFF2-40B4-BE49-F238E27FC236}">
                <a16:creationId xmlns:a16="http://schemas.microsoft.com/office/drawing/2014/main" id="{11600670-0468-B866-3D8C-F645882DEA9E}"/>
              </a:ext>
            </a:extLst>
          </p:cNvPr>
          <p:cNvPicPr>
            <a:picLocks noChangeAspect="1"/>
          </p:cNvPicPr>
          <p:nvPr/>
        </p:nvPicPr>
        <p:blipFill>
          <a:blip r:embed="rId3"/>
          <a:stretch>
            <a:fillRect/>
          </a:stretch>
        </p:blipFill>
        <p:spPr>
          <a:xfrm>
            <a:off x="3887639" y="2766205"/>
            <a:ext cx="1086925" cy="1086925"/>
          </a:xfrm>
          <a:prstGeom prst="rect">
            <a:avLst/>
          </a:prstGeom>
        </p:spPr>
      </p:pic>
      <mc:AlternateContent xmlns:mc="http://schemas.openxmlformats.org/markup-compatibility/2006" xmlns:p14="http://schemas.microsoft.com/office/powerpoint/2010/main">
        <mc:Choice Requires="p14">
          <p:contentPart p14:bwMode="auto" r:id="rId4">
            <p14:nvContentPartPr>
              <p14:cNvPr id="53" name="Input penna 52">
                <a:extLst>
                  <a:ext uri="{FF2B5EF4-FFF2-40B4-BE49-F238E27FC236}">
                    <a16:creationId xmlns:a16="http://schemas.microsoft.com/office/drawing/2014/main" id="{64007D4A-8076-7455-6090-1985F0E7C58A}"/>
                  </a:ext>
                </a:extLst>
              </p14:cNvPr>
              <p14:cNvContentPartPr/>
              <p14:nvPr/>
            </p14:nvContentPartPr>
            <p14:xfrm>
              <a:off x="3373279" y="1840405"/>
              <a:ext cx="6184080" cy="4976640"/>
            </p14:xfrm>
          </p:contentPart>
        </mc:Choice>
        <mc:Fallback xmlns="">
          <p:pic>
            <p:nvPicPr>
              <p:cNvPr id="53" name="Input penna 52">
                <a:extLst>
                  <a:ext uri="{FF2B5EF4-FFF2-40B4-BE49-F238E27FC236}">
                    <a16:creationId xmlns:a16="http://schemas.microsoft.com/office/drawing/2014/main" id="{64007D4A-8076-7455-6090-1985F0E7C58A}"/>
                  </a:ext>
                </a:extLst>
              </p:cNvPr>
              <p:cNvPicPr/>
              <p:nvPr/>
            </p:nvPicPr>
            <p:blipFill>
              <a:blip r:embed="rId5"/>
              <a:stretch>
                <a:fillRect/>
              </a:stretch>
            </p:blipFill>
            <p:spPr>
              <a:xfrm>
                <a:off x="3355279" y="1822405"/>
                <a:ext cx="6219720" cy="50122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4" name="Input penna 53">
                <a:extLst>
                  <a:ext uri="{FF2B5EF4-FFF2-40B4-BE49-F238E27FC236}">
                    <a16:creationId xmlns:a16="http://schemas.microsoft.com/office/drawing/2014/main" id="{3B71942C-3526-0AF4-3F12-7259600E63F2}"/>
                  </a:ext>
                </a:extLst>
              </p14:cNvPr>
              <p14:cNvContentPartPr/>
              <p14:nvPr/>
            </p14:nvContentPartPr>
            <p14:xfrm>
              <a:off x="4100479" y="77845"/>
              <a:ext cx="3522960" cy="1729440"/>
            </p14:xfrm>
          </p:contentPart>
        </mc:Choice>
        <mc:Fallback xmlns="">
          <p:pic>
            <p:nvPicPr>
              <p:cNvPr id="54" name="Input penna 53">
                <a:extLst>
                  <a:ext uri="{FF2B5EF4-FFF2-40B4-BE49-F238E27FC236}">
                    <a16:creationId xmlns:a16="http://schemas.microsoft.com/office/drawing/2014/main" id="{3B71942C-3526-0AF4-3F12-7259600E63F2}"/>
                  </a:ext>
                </a:extLst>
              </p:cNvPr>
              <p:cNvPicPr/>
              <p:nvPr/>
            </p:nvPicPr>
            <p:blipFill>
              <a:blip r:embed="rId7"/>
              <a:stretch>
                <a:fillRect/>
              </a:stretch>
            </p:blipFill>
            <p:spPr>
              <a:xfrm>
                <a:off x="4082481" y="59845"/>
                <a:ext cx="3558596" cy="17650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58" name="Input penna 57">
                <a:extLst>
                  <a:ext uri="{FF2B5EF4-FFF2-40B4-BE49-F238E27FC236}">
                    <a16:creationId xmlns:a16="http://schemas.microsoft.com/office/drawing/2014/main" id="{EAE0C9F7-BD17-20E7-E9BB-71A4F79AA67C}"/>
                  </a:ext>
                </a:extLst>
              </p14:cNvPr>
              <p14:cNvContentPartPr/>
              <p14:nvPr/>
            </p14:nvContentPartPr>
            <p14:xfrm>
              <a:off x="7586359" y="254605"/>
              <a:ext cx="1666080" cy="4083840"/>
            </p14:xfrm>
          </p:contentPart>
        </mc:Choice>
        <mc:Fallback xmlns="">
          <p:pic>
            <p:nvPicPr>
              <p:cNvPr id="58" name="Input penna 57">
                <a:extLst>
                  <a:ext uri="{FF2B5EF4-FFF2-40B4-BE49-F238E27FC236}">
                    <a16:creationId xmlns:a16="http://schemas.microsoft.com/office/drawing/2014/main" id="{EAE0C9F7-BD17-20E7-E9BB-71A4F79AA67C}"/>
                  </a:ext>
                </a:extLst>
              </p:cNvPr>
              <p:cNvPicPr/>
              <p:nvPr/>
            </p:nvPicPr>
            <p:blipFill>
              <a:blip r:embed="rId9"/>
              <a:stretch>
                <a:fillRect/>
              </a:stretch>
            </p:blipFill>
            <p:spPr>
              <a:xfrm>
                <a:off x="7568355" y="236605"/>
                <a:ext cx="1701728" cy="41194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9" name="Input penna 58">
                <a:extLst>
                  <a:ext uri="{FF2B5EF4-FFF2-40B4-BE49-F238E27FC236}">
                    <a16:creationId xmlns:a16="http://schemas.microsoft.com/office/drawing/2014/main" id="{C1A35D36-4CBA-E1F3-5EF0-CD45DBD97AAE}"/>
                  </a:ext>
                </a:extLst>
              </p14:cNvPr>
              <p14:cNvContentPartPr/>
              <p14:nvPr/>
            </p14:nvContentPartPr>
            <p14:xfrm>
              <a:off x="7761679" y="2947765"/>
              <a:ext cx="21240" cy="7560"/>
            </p14:xfrm>
          </p:contentPart>
        </mc:Choice>
        <mc:Fallback xmlns="">
          <p:pic>
            <p:nvPicPr>
              <p:cNvPr id="59" name="Input penna 58">
                <a:extLst>
                  <a:ext uri="{FF2B5EF4-FFF2-40B4-BE49-F238E27FC236}">
                    <a16:creationId xmlns:a16="http://schemas.microsoft.com/office/drawing/2014/main" id="{C1A35D36-4CBA-E1F3-5EF0-CD45DBD97AAE}"/>
                  </a:ext>
                </a:extLst>
              </p:cNvPr>
              <p:cNvPicPr/>
              <p:nvPr/>
            </p:nvPicPr>
            <p:blipFill>
              <a:blip r:embed="rId11"/>
              <a:stretch>
                <a:fillRect/>
              </a:stretch>
            </p:blipFill>
            <p:spPr>
              <a:xfrm>
                <a:off x="7743369" y="2930583"/>
                <a:ext cx="57494" cy="41580"/>
              </a:xfrm>
              <a:prstGeom prst="rect">
                <a:avLst/>
              </a:prstGeom>
            </p:spPr>
          </p:pic>
        </mc:Fallback>
      </mc:AlternateContent>
      <p:sp>
        <p:nvSpPr>
          <p:cNvPr id="60" name="Rettangolo con angoli arrotondati 59">
            <a:extLst>
              <a:ext uri="{FF2B5EF4-FFF2-40B4-BE49-F238E27FC236}">
                <a16:creationId xmlns:a16="http://schemas.microsoft.com/office/drawing/2014/main" id="{E78A2C1E-52BA-42C2-193D-9F727A3F8E6F}"/>
              </a:ext>
            </a:extLst>
          </p:cNvPr>
          <p:cNvSpPr/>
          <p:nvPr/>
        </p:nvSpPr>
        <p:spPr>
          <a:xfrm>
            <a:off x="9320516" y="550069"/>
            <a:ext cx="2628900" cy="1554773"/>
          </a:xfrm>
          <a:prstGeom prst="roundRect">
            <a:avLst/>
          </a:prstGeom>
          <a:noFill/>
          <a:ln w="53975">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82249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28" name="Rectangle 8211">
            <a:extLst>
              <a:ext uri="{FF2B5EF4-FFF2-40B4-BE49-F238E27FC236}">
                <a16:creationId xmlns:a16="http://schemas.microsoft.com/office/drawing/2014/main" id="{95B1FC96-0749-41C9-BAED-E089E7714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asellaDiTesto 2">
            <a:extLst>
              <a:ext uri="{FF2B5EF4-FFF2-40B4-BE49-F238E27FC236}">
                <a16:creationId xmlns:a16="http://schemas.microsoft.com/office/drawing/2014/main" id="{C7B95E18-5E0B-D286-20FD-CCFF79837876}"/>
              </a:ext>
            </a:extLst>
          </p:cNvPr>
          <p:cNvSpPr txBox="1"/>
          <p:nvPr/>
        </p:nvSpPr>
        <p:spPr>
          <a:xfrm>
            <a:off x="451514" y="4562856"/>
            <a:ext cx="3756416" cy="1600200"/>
          </a:xfrm>
          <a:prstGeom prst="rect">
            <a:avLst/>
          </a:prstGeom>
        </p:spPr>
        <p:txBody>
          <a:bodyPr vert="horz" lIns="91440" tIns="45720" rIns="91440" bIns="45720" rtlCol="0" anchor="ctr">
            <a:noAutofit/>
          </a:bodyPr>
          <a:lstStyle/>
          <a:p>
            <a:pPr>
              <a:lnSpc>
                <a:spcPct val="90000"/>
              </a:lnSpc>
              <a:spcBef>
                <a:spcPct val="0"/>
              </a:spcBef>
              <a:spcAft>
                <a:spcPts val="600"/>
              </a:spcAft>
            </a:pPr>
            <a:r>
              <a:rPr lang="en-US" sz="2400" b="1" kern="1200" dirty="0">
                <a:solidFill>
                  <a:schemeClr val="tx1"/>
                </a:solidFill>
                <a:effectLst/>
                <a:latin typeface="+mj-lt"/>
                <a:ea typeface="+mj-ea"/>
                <a:cs typeface="+mj-cs"/>
              </a:rPr>
              <a:t>WHEN - </a:t>
            </a:r>
            <a:r>
              <a:rPr lang="en-US" sz="2400" b="1" kern="1200" dirty="0" err="1">
                <a:solidFill>
                  <a:schemeClr val="bg1"/>
                </a:solidFill>
                <a:effectLst/>
                <a:highlight>
                  <a:srgbClr val="FF00FF"/>
                </a:highlight>
                <a:latin typeface="+mj-lt"/>
                <a:ea typeface="+mj-ea"/>
                <a:cs typeface="+mj-cs"/>
              </a:rPr>
              <a:t>Quando</a:t>
            </a:r>
            <a:r>
              <a:rPr lang="en-US" sz="2400" b="1" kern="1200" dirty="0">
                <a:solidFill>
                  <a:schemeClr val="bg1"/>
                </a:solidFill>
                <a:effectLst/>
                <a:highlight>
                  <a:srgbClr val="FF00FF"/>
                </a:highlight>
                <a:latin typeface="+mj-lt"/>
                <a:ea typeface="+mj-ea"/>
                <a:cs typeface="+mj-cs"/>
              </a:rPr>
              <a:t>?</a:t>
            </a:r>
            <a:endParaRPr lang="en-US" sz="2400" kern="1200" dirty="0">
              <a:solidFill>
                <a:schemeClr val="bg1"/>
              </a:solidFill>
              <a:effectLst/>
              <a:highlight>
                <a:srgbClr val="FF00FF"/>
              </a:highlight>
              <a:latin typeface="+mj-lt"/>
              <a:ea typeface="+mj-ea"/>
              <a:cs typeface="+mj-cs"/>
            </a:endParaRPr>
          </a:p>
          <a:p>
            <a:pPr>
              <a:lnSpc>
                <a:spcPct val="90000"/>
              </a:lnSpc>
              <a:spcBef>
                <a:spcPct val="0"/>
              </a:spcBef>
              <a:spcAft>
                <a:spcPts val="600"/>
              </a:spcAft>
            </a:pPr>
            <a:r>
              <a:rPr lang="en-US" sz="2400" b="1" dirty="0" err="1"/>
              <a:t>Contributo</a:t>
            </a:r>
            <a:r>
              <a:rPr lang="en-US" sz="2400" b="1" dirty="0"/>
              <a:t> </a:t>
            </a:r>
            <a:r>
              <a:rPr lang="en-US" sz="2400" b="1" dirty="0" err="1"/>
              <a:t>garantito</a:t>
            </a:r>
            <a:r>
              <a:rPr lang="en-US" sz="2400" b="1" dirty="0"/>
              <a:t> </a:t>
            </a:r>
            <a:r>
              <a:rPr lang="en-US" sz="2400" dirty="0"/>
              <a:t>per</a:t>
            </a:r>
            <a:r>
              <a:rPr lang="en-US" sz="2400" b="1" dirty="0"/>
              <a:t> </a:t>
            </a:r>
            <a:r>
              <a:rPr lang="en-US" sz="2400" b="1" dirty="0">
                <a:solidFill>
                  <a:srgbClr val="00B050"/>
                </a:solidFill>
              </a:rPr>
              <a:t>20 anni</a:t>
            </a:r>
            <a:r>
              <a:rPr lang="en-US" sz="2400" kern="1200" dirty="0">
                <a:solidFill>
                  <a:schemeClr val="tx1"/>
                </a:solidFill>
                <a:latin typeface="+mj-lt"/>
                <a:ea typeface="+mj-ea"/>
                <a:cs typeface="+mj-cs"/>
              </a:rPr>
              <a:t>, </a:t>
            </a:r>
            <a:r>
              <a:rPr lang="en-US" sz="2400" dirty="0" err="1"/>
              <a:t>dalla</a:t>
            </a:r>
            <a:r>
              <a:rPr lang="en-US" sz="2400" dirty="0"/>
              <a:t> </a:t>
            </a:r>
            <a:r>
              <a:rPr lang="en-US" sz="2400" dirty="0" err="1"/>
              <a:t>registrazione</a:t>
            </a:r>
            <a:r>
              <a:rPr lang="en-US" sz="2400" dirty="0"/>
              <a:t> </a:t>
            </a:r>
            <a:r>
              <a:rPr lang="en-US" sz="2400" dirty="0" err="1"/>
              <a:t>degli</a:t>
            </a:r>
            <a:r>
              <a:rPr lang="en-US" sz="2400" dirty="0"/>
              <a:t> </a:t>
            </a:r>
            <a:r>
              <a:rPr lang="en-US" sz="2400" dirty="0" err="1"/>
              <a:t>impianti</a:t>
            </a:r>
            <a:r>
              <a:rPr lang="en-US" sz="2400" dirty="0"/>
              <a:t> </a:t>
            </a:r>
            <a:r>
              <a:rPr lang="en-US" sz="2400" dirty="0" err="1"/>
              <a:t>nella</a:t>
            </a:r>
            <a:r>
              <a:rPr lang="en-US" sz="2400" dirty="0"/>
              <a:t> </a:t>
            </a:r>
            <a:r>
              <a:rPr lang="en-US" sz="2400" dirty="0" err="1"/>
              <a:t>Comunità</a:t>
            </a:r>
            <a:r>
              <a:rPr lang="en-US" sz="2400" dirty="0"/>
              <a:t> Energetica.</a:t>
            </a:r>
          </a:p>
        </p:txBody>
      </p:sp>
      <p:pic>
        <p:nvPicPr>
          <p:cNvPr id="8198" name="Picture 6" descr="Quanto risparmiare ogni mese e come far crescere il conto corrente: i  trucchi geniali degli esperti - cityzen">
            <a:extLst>
              <a:ext uri="{FF2B5EF4-FFF2-40B4-BE49-F238E27FC236}">
                <a16:creationId xmlns:a16="http://schemas.microsoft.com/office/drawing/2014/main" id="{FE2206CB-AAEF-62EE-1A53-BEFDEB00B8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31" r="-2" b="-2"/>
          <a:stretch/>
        </p:blipFill>
        <p:spPr bwMode="auto">
          <a:xfrm>
            <a:off x="6094476" y="0"/>
            <a:ext cx="6095995" cy="4196271"/>
          </a:xfrm>
          <a:custGeom>
            <a:avLst/>
            <a:gdLst/>
            <a:ahLst/>
            <a:cxnLst/>
            <a:rect l="l" t="t" r="r" b="b"/>
            <a:pathLst>
              <a:path w="6005375" h="4196281">
                <a:moveTo>
                  <a:pt x="0" y="0"/>
                </a:moveTo>
                <a:lnTo>
                  <a:pt x="6000672" y="0"/>
                </a:lnTo>
                <a:lnTo>
                  <a:pt x="5998730" y="19709"/>
                </a:lnTo>
                <a:cubicBezTo>
                  <a:pt x="6001245" y="280059"/>
                  <a:pt x="5986415" y="540409"/>
                  <a:pt x="5999656" y="800631"/>
                </a:cubicBezTo>
                <a:cubicBezTo>
                  <a:pt x="6009855" y="1001996"/>
                  <a:pt x="6003364" y="1203233"/>
                  <a:pt x="5999656" y="1404471"/>
                </a:cubicBezTo>
                <a:cubicBezTo>
                  <a:pt x="5992506" y="1790420"/>
                  <a:pt x="6003364" y="2175860"/>
                  <a:pt x="5998730" y="2561300"/>
                </a:cubicBezTo>
                <a:cubicBezTo>
                  <a:pt x="5996744" y="2732154"/>
                  <a:pt x="5998994" y="2902754"/>
                  <a:pt x="6003364" y="3073609"/>
                </a:cubicBezTo>
                <a:cubicBezTo>
                  <a:pt x="6009720" y="3317560"/>
                  <a:pt x="5999923" y="3561638"/>
                  <a:pt x="5989197" y="3805463"/>
                </a:cubicBezTo>
                <a:cubicBezTo>
                  <a:pt x="5985594" y="3872508"/>
                  <a:pt x="5984647" y="3939633"/>
                  <a:pt x="5986348" y="4006695"/>
                </a:cubicBezTo>
                <a:lnTo>
                  <a:pt x="5997254" y="4174633"/>
                </a:lnTo>
                <a:lnTo>
                  <a:pt x="5951601" y="4176620"/>
                </a:lnTo>
                <a:cubicBezTo>
                  <a:pt x="5886702" y="4176651"/>
                  <a:pt x="5821788" y="4174749"/>
                  <a:pt x="5756905" y="4173480"/>
                </a:cubicBezTo>
                <a:cubicBezTo>
                  <a:pt x="5518559" y="4169040"/>
                  <a:pt x="5280086" y="4173480"/>
                  <a:pt x="5042247" y="4150774"/>
                </a:cubicBezTo>
                <a:cubicBezTo>
                  <a:pt x="4977618" y="4144622"/>
                  <a:pt x="4912546" y="4140690"/>
                  <a:pt x="4847600" y="4141467"/>
                </a:cubicBezTo>
                <a:cubicBezTo>
                  <a:pt x="4782655" y="4142244"/>
                  <a:pt x="4717835" y="4147730"/>
                  <a:pt x="4653713" y="4160414"/>
                </a:cubicBezTo>
                <a:cubicBezTo>
                  <a:pt x="4446571" y="4200625"/>
                  <a:pt x="4238796" y="4203162"/>
                  <a:pt x="4029497" y="4186925"/>
                </a:cubicBezTo>
                <a:cubicBezTo>
                  <a:pt x="3943621" y="4180203"/>
                  <a:pt x="3857746" y="4169040"/>
                  <a:pt x="3771489" y="4171196"/>
                </a:cubicBezTo>
                <a:cubicBezTo>
                  <a:pt x="3623585" y="4175129"/>
                  <a:pt x="3475554" y="4167137"/>
                  <a:pt x="3327523" y="4169167"/>
                </a:cubicBezTo>
                <a:cubicBezTo>
                  <a:pt x="3323528" y="4169738"/>
                  <a:pt x="3319443" y="4169205"/>
                  <a:pt x="3315727" y="4167645"/>
                </a:cubicBezTo>
                <a:cubicBezTo>
                  <a:pt x="3278941" y="4142402"/>
                  <a:pt x="3238603" y="4152169"/>
                  <a:pt x="3200549" y="4158765"/>
                </a:cubicBezTo>
                <a:cubicBezTo>
                  <a:pt x="3074082" y="4180710"/>
                  <a:pt x="2947742" y="4191492"/>
                  <a:pt x="2819246" y="4174494"/>
                </a:cubicBezTo>
                <a:cubicBezTo>
                  <a:pt x="2696546" y="4156698"/>
                  <a:pt x="2572096" y="4154478"/>
                  <a:pt x="2448851" y="4167898"/>
                </a:cubicBezTo>
                <a:cubicBezTo>
                  <a:pt x="2279383" y="4187687"/>
                  <a:pt x="2110549" y="4183501"/>
                  <a:pt x="1941462" y="4167898"/>
                </a:cubicBezTo>
                <a:cubicBezTo>
                  <a:pt x="1872837" y="4161556"/>
                  <a:pt x="1803198" y="4150774"/>
                  <a:pt x="1735208" y="4166630"/>
                </a:cubicBezTo>
                <a:cubicBezTo>
                  <a:pt x="1651489" y="4186038"/>
                  <a:pt x="1568023" y="4179695"/>
                  <a:pt x="1484050" y="4175382"/>
                </a:cubicBezTo>
                <a:cubicBezTo>
                  <a:pt x="1377752" y="4169801"/>
                  <a:pt x="1271708" y="4153692"/>
                  <a:pt x="1165029" y="4166376"/>
                </a:cubicBezTo>
                <a:cubicBezTo>
                  <a:pt x="1115685" y="4172211"/>
                  <a:pt x="1066722" y="4181471"/>
                  <a:pt x="1016744" y="4179061"/>
                </a:cubicBezTo>
                <a:cubicBezTo>
                  <a:pt x="878481" y="4172719"/>
                  <a:pt x="740344" y="4165235"/>
                  <a:pt x="601826" y="4166376"/>
                </a:cubicBezTo>
                <a:cubicBezTo>
                  <a:pt x="543857" y="4166757"/>
                  <a:pt x="486268" y="4168659"/>
                  <a:pt x="428553" y="4172845"/>
                </a:cubicBezTo>
                <a:cubicBezTo>
                  <a:pt x="320859" y="4180710"/>
                  <a:pt x="213546" y="4170055"/>
                  <a:pt x="106234" y="4166249"/>
                </a:cubicBezTo>
                <a:lnTo>
                  <a:pt x="0" y="4171008"/>
                </a:lnTo>
                <a:close/>
              </a:path>
            </a:pathLst>
          </a:custGeom>
          <a:noFill/>
          <a:extLst>
            <a:ext uri="{909E8E84-426E-40DD-AFC4-6F175D3DCCD1}">
              <a14:hiddenFill xmlns:a14="http://schemas.microsoft.com/office/drawing/2010/main">
                <a:solidFill>
                  <a:srgbClr val="FFFFFF"/>
                </a:solidFill>
              </a14:hiddenFill>
            </a:ext>
          </a:extLst>
        </p:spPr>
      </p:pic>
      <p:pic>
        <p:nvPicPr>
          <p:cNvPr id="7" name="Immagine 6">
            <a:extLst>
              <a:ext uri="{FF2B5EF4-FFF2-40B4-BE49-F238E27FC236}">
                <a16:creationId xmlns:a16="http://schemas.microsoft.com/office/drawing/2014/main" id="{D7550599-39EB-F19C-98D5-1F86AA6FC35F}"/>
              </a:ext>
            </a:extLst>
          </p:cNvPr>
          <p:cNvPicPr>
            <a:picLocks noChangeAspect="1"/>
          </p:cNvPicPr>
          <p:nvPr/>
        </p:nvPicPr>
        <p:blipFill rotWithShape="1">
          <a:blip r:embed="rId4"/>
          <a:srcRect t="8315" r="-3" b="-3"/>
          <a:stretch/>
        </p:blipFill>
        <p:spPr>
          <a:xfrm>
            <a:off x="-3038" y="0"/>
            <a:ext cx="6172195" cy="4187662"/>
          </a:xfrm>
          <a:custGeom>
            <a:avLst/>
            <a:gdLst/>
            <a:ahLst/>
            <a:cxnLst/>
            <a:rect l="l" t="t" r="r" b="b"/>
            <a:pathLst>
              <a:path w="6006950" h="4187672">
                <a:moveTo>
                  <a:pt x="9223" y="0"/>
                </a:moveTo>
                <a:lnTo>
                  <a:pt x="6006950" y="0"/>
                </a:lnTo>
                <a:lnTo>
                  <a:pt x="6006950" y="4169490"/>
                </a:lnTo>
                <a:lnTo>
                  <a:pt x="5787907" y="4174448"/>
                </a:lnTo>
                <a:cubicBezTo>
                  <a:pt x="5713866" y="4173475"/>
                  <a:pt x="5639861" y="4169853"/>
                  <a:pt x="5566029" y="4163587"/>
                </a:cubicBezTo>
                <a:cubicBezTo>
                  <a:pt x="5458843" y="4155595"/>
                  <a:pt x="5350768" y="4144559"/>
                  <a:pt x="5244343" y="4164855"/>
                </a:cubicBezTo>
                <a:cubicBezTo>
                  <a:pt x="5127517" y="4187307"/>
                  <a:pt x="5010817" y="4187434"/>
                  <a:pt x="4892977" y="4181726"/>
                </a:cubicBezTo>
                <a:cubicBezTo>
                  <a:pt x="4792260" y="4176906"/>
                  <a:pt x="4691923" y="4151536"/>
                  <a:pt x="4590445" y="4178301"/>
                </a:cubicBezTo>
                <a:cubicBezTo>
                  <a:pt x="4580348" y="4179772"/>
                  <a:pt x="4570061" y="4179341"/>
                  <a:pt x="4560128" y="4177032"/>
                </a:cubicBezTo>
                <a:cubicBezTo>
                  <a:pt x="4449137" y="4161684"/>
                  <a:pt x="4337384" y="4174242"/>
                  <a:pt x="4226013" y="4169929"/>
                </a:cubicBezTo>
                <a:cubicBezTo>
                  <a:pt x="4174640" y="4167899"/>
                  <a:pt x="4122252" y="4169041"/>
                  <a:pt x="4071513" y="4163587"/>
                </a:cubicBezTo>
                <a:cubicBezTo>
                  <a:pt x="3955067" y="4151156"/>
                  <a:pt x="3838874" y="4144559"/>
                  <a:pt x="3723697" y="4173861"/>
                </a:cubicBezTo>
                <a:cubicBezTo>
                  <a:pt x="3690082" y="4181764"/>
                  <a:pt x="3655732" y="4186013"/>
                  <a:pt x="3621204" y="4186546"/>
                </a:cubicBezTo>
                <a:cubicBezTo>
                  <a:pt x="3508437" y="4190605"/>
                  <a:pt x="3396050" y="4182867"/>
                  <a:pt x="3283664" y="4176525"/>
                </a:cubicBezTo>
                <a:cubicBezTo>
                  <a:pt x="3205652" y="4172085"/>
                  <a:pt x="3127768" y="4162445"/>
                  <a:pt x="3049630" y="4170563"/>
                </a:cubicBezTo>
                <a:cubicBezTo>
                  <a:pt x="3004218" y="4175257"/>
                  <a:pt x="2958427" y="4175257"/>
                  <a:pt x="2913015" y="4170563"/>
                </a:cubicBezTo>
                <a:cubicBezTo>
                  <a:pt x="2829321" y="4160758"/>
                  <a:pt x="2744879" y="4158931"/>
                  <a:pt x="2660842" y="4165109"/>
                </a:cubicBezTo>
                <a:cubicBezTo>
                  <a:pt x="2535390" y="4175891"/>
                  <a:pt x="2410065" y="4184897"/>
                  <a:pt x="2284232" y="4167773"/>
                </a:cubicBezTo>
                <a:cubicBezTo>
                  <a:pt x="2212868" y="4156559"/>
                  <a:pt x="2140312" y="4155240"/>
                  <a:pt x="2068592" y="4163840"/>
                </a:cubicBezTo>
                <a:cubicBezTo>
                  <a:pt x="1897729" y="4187814"/>
                  <a:pt x="1726485" y="4180077"/>
                  <a:pt x="1555241" y="4170183"/>
                </a:cubicBezTo>
                <a:cubicBezTo>
                  <a:pt x="1440824" y="4163460"/>
                  <a:pt x="1325901" y="4151156"/>
                  <a:pt x="1211738" y="4167392"/>
                </a:cubicBezTo>
                <a:cubicBezTo>
                  <a:pt x="1066118" y="4187688"/>
                  <a:pt x="920370" y="4180965"/>
                  <a:pt x="774368" y="4175003"/>
                </a:cubicBezTo>
                <a:cubicBezTo>
                  <a:pt x="667182" y="4170563"/>
                  <a:pt x="559869" y="4157117"/>
                  <a:pt x="452430" y="4173734"/>
                </a:cubicBezTo>
                <a:cubicBezTo>
                  <a:pt x="441369" y="4175244"/>
                  <a:pt x="430117" y="4174115"/>
                  <a:pt x="419576" y="4170436"/>
                </a:cubicBezTo>
                <a:cubicBezTo>
                  <a:pt x="378807" y="4157016"/>
                  <a:pt x="335096" y="4155215"/>
                  <a:pt x="293363" y="4165236"/>
                </a:cubicBezTo>
                <a:cubicBezTo>
                  <a:pt x="216367" y="4182106"/>
                  <a:pt x="139497" y="4189463"/>
                  <a:pt x="61105" y="4174115"/>
                </a:cubicBezTo>
                <a:lnTo>
                  <a:pt x="13323" y="4171265"/>
                </a:lnTo>
                <a:lnTo>
                  <a:pt x="28554" y="3843045"/>
                </a:lnTo>
                <a:cubicBezTo>
                  <a:pt x="30457" y="3722610"/>
                  <a:pt x="27412" y="3602256"/>
                  <a:pt x="15626" y="3482187"/>
                </a:cubicBezTo>
                <a:cubicBezTo>
                  <a:pt x="-847" y="3335690"/>
                  <a:pt x="-4304" y="3188124"/>
                  <a:pt x="5296" y="3041068"/>
                </a:cubicBezTo>
                <a:cubicBezTo>
                  <a:pt x="11786" y="2956911"/>
                  <a:pt x="18539" y="2872754"/>
                  <a:pt x="22776" y="2788472"/>
                </a:cubicBezTo>
                <a:cubicBezTo>
                  <a:pt x="28180" y="2668580"/>
                  <a:pt x="25173" y="2548474"/>
                  <a:pt x="13771" y="2428964"/>
                </a:cubicBezTo>
                <a:cubicBezTo>
                  <a:pt x="4237" y="2337829"/>
                  <a:pt x="3177" y="2246070"/>
                  <a:pt x="10593" y="2154757"/>
                </a:cubicBezTo>
                <a:cubicBezTo>
                  <a:pt x="25690" y="1999286"/>
                  <a:pt x="9931" y="1843813"/>
                  <a:pt x="5032" y="1688466"/>
                </a:cubicBezTo>
                <a:cubicBezTo>
                  <a:pt x="-3577" y="1402691"/>
                  <a:pt x="20393" y="1117045"/>
                  <a:pt x="9666" y="831270"/>
                </a:cubicBezTo>
                <a:cubicBezTo>
                  <a:pt x="3841" y="689908"/>
                  <a:pt x="16420" y="548673"/>
                  <a:pt x="9666" y="407311"/>
                </a:cubicBezTo>
                <a:cubicBezTo>
                  <a:pt x="4105" y="306755"/>
                  <a:pt x="397" y="206200"/>
                  <a:pt x="4105" y="105518"/>
                </a:cubicBezTo>
                <a:cubicBezTo>
                  <a:pt x="5164" y="78059"/>
                  <a:pt x="5826" y="50473"/>
                  <a:pt x="9534" y="23396"/>
                </a:cubicBezTo>
                <a:close/>
              </a:path>
            </a:pathLst>
          </a:custGeom>
        </p:spPr>
      </p:pic>
      <p:sp>
        <p:nvSpPr>
          <p:cNvPr id="8214" name="sketch line">
            <a:extLst>
              <a:ext uri="{FF2B5EF4-FFF2-40B4-BE49-F238E27FC236}">
                <a16:creationId xmlns:a16="http://schemas.microsoft.com/office/drawing/2014/main" id="{63C1A86C-B1A8-4AEC-B001-595C91716E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89020" y="5404538"/>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asellaDiTesto 4">
            <a:extLst>
              <a:ext uri="{FF2B5EF4-FFF2-40B4-BE49-F238E27FC236}">
                <a16:creationId xmlns:a16="http://schemas.microsoft.com/office/drawing/2014/main" id="{7902CEE9-1767-EE32-9ED2-42242EAEBC6F}"/>
              </a:ext>
            </a:extLst>
          </p:cNvPr>
          <p:cNvSpPr txBox="1"/>
          <p:nvPr/>
        </p:nvSpPr>
        <p:spPr>
          <a:xfrm>
            <a:off x="4654294" y="4562855"/>
            <a:ext cx="6903721" cy="2160674"/>
          </a:xfrm>
          <a:prstGeom prst="rect">
            <a:avLst/>
          </a:prstGeom>
        </p:spPr>
        <p:txBody>
          <a:bodyPr vert="horz" lIns="91440" tIns="45720" rIns="91440" bIns="45720" rtlCol="0" anchor="ctr">
            <a:normAutofit fontScale="92500" lnSpcReduction="20000"/>
          </a:bodyPr>
          <a:lstStyle/>
          <a:p>
            <a:pPr>
              <a:lnSpc>
                <a:spcPct val="90000"/>
              </a:lnSpc>
              <a:spcAft>
                <a:spcPts val="600"/>
              </a:spcAft>
            </a:pPr>
            <a:r>
              <a:rPr lang="en-US" sz="2600" b="1" dirty="0">
                <a:effectLst/>
              </a:rPr>
              <a:t>WHAT - </a:t>
            </a:r>
            <a:r>
              <a:rPr lang="en-US" sz="2600" b="1" dirty="0">
                <a:solidFill>
                  <a:schemeClr val="bg1"/>
                </a:solidFill>
                <a:effectLst/>
                <a:highlight>
                  <a:srgbClr val="0000FF"/>
                </a:highlight>
              </a:rPr>
              <a:t>Cosa?</a:t>
            </a:r>
          </a:p>
          <a:p>
            <a:pPr>
              <a:lnSpc>
                <a:spcPct val="90000"/>
              </a:lnSpc>
              <a:spcAft>
                <a:spcPts val="600"/>
              </a:spcAft>
            </a:pPr>
            <a:br>
              <a:rPr lang="en-US" sz="2600" b="1" dirty="0">
                <a:effectLst/>
              </a:rPr>
            </a:br>
            <a:r>
              <a:rPr lang="en-US" sz="2600" dirty="0"/>
              <a:t>Lo </a:t>
            </a:r>
            <a:r>
              <a:rPr lang="en-US" sz="2600" dirty="0" err="1"/>
              <a:t>stato</a:t>
            </a:r>
            <a:r>
              <a:rPr lang="en-US" sz="2600" dirty="0"/>
              <a:t> </a:t>
            </a:r>
            <a:r>
              <a:rPr lang="en-US" sz="2600" dirty="0" err="1"/>
              <a:t>italiano</a:t>
            </a:r>
            <a:r>
              <a:rPr lang="en-US" sz="2600" dirty="0"/>
              <a:t> </a:t>
            </a:r>
            <a:r>
              <a:rPr lang="en-US" sz="2600" dirty="0" err="1"/>
              <a:t>riconosce</a:t>
            </a:r>
            <a:r>
              <a:rPr lang="en-US" sz="2600" dirty="0"/>
              <a:t> </a:t>
            </a:r>
            <a:r>
              <a:rPr lang="en-US" sz="2600" dirty="0" err="1"/>
              <a:t>alla</a:t>
            </a:r>
            <a:r>
              <a:rPr lang="en-US" sz="2600" dirty="0"/>
              <a:t> </a:t>
            </a:r>
            <a:r>
              <a:rPr lang="en-US" sz="2600" dirty="0" err="1"/>
              <a:t>comunità</a:t>
            </a:r>
            <a:r>
              <a:rPr lang="en-US" sz="2600" dirty="0"/>
              <a:t> </a:t>
            </a:r>
            <a:r>
              <a:rPr lang="en-US" sz="2600" dirty="0" err="1"/>
              <a:t>energetica</a:t>
            </a:r>
            <a:r>
              <a:rPr lang="en-US" sz="2600" dirty="0"/>
              <a:t> un </a:t>
            </a:r>
            <a:r>
              <a:rPr lang="en-US" sz="2600" b="1" dirty="0">
                <a:solidFill>
                  <a:srgbClr val="00B050"/>
                </a:solidFill>
              </a:rPr>
              <a:t>BONUS C.E.R.</a:t>
            </a:r>
            <a:r>
              <a:rPr lang="en-US" sz="2600" dirty="0"/>
              <a:t> di circa </a:t>
            </a:r>
            <a:r>
              <a:rPr lang="en-US" sz="2600" b="1" dirty="0"/>
              <a:t>12-14c€ per ogni kWh di </a:t>
            </a:r>
            <a:r>
              <a:rPr lang="en-US" sz="2600" b="1" dirty="0" err="1"/>
              <a:t>energia</a:t>
            </a:r>
            <a:r>
              <a:rPr lang="en-US" sz="2600" b="1" dirty="0"/>
              <a:t> </a:t>
            </a:r>
            <a:r>
              <a:rPr lang="en-US" sz="2600" b="1" dirty="0" err="1"/>
              <a:t>condivisa</a:t>
            </a:r>
            <a:r>
              <a:rPr lang="en-US" sz="2600" b="1" dirty="0"/>
              <a:t>*.</a:t>
            </a:r>
          </a:p>
          <a:p>
            <a:pPr>
              <a:lnSpc>
                <a:spcPct val="90000"/>
              </a:lnSpc>
              <a:spcAft>
                <a:spcPts val="600"/>
              </a:spcAft>
            </a:pPr>
            <a:r>
              <a:rPr lang="en-US" sz="2400" b="1" dirty="0"/>
              <a:t> </a:t>
            </a:r>
          </a:p>
          <a:p>
            <a:pPr>
              <a:lnSpc>
                <a:spcPct val="90000"/>
              </a:lnSpc>
              <a:spcAft>
                <a:spcPts val="600"/>
              </a:spcAft>
            </a:pPr>
            <a:r>
              <a:rPr lang="en-US" sz="1900" dirty="0"/>
              <a:t>(* per le </a:t>
            </a:r>
            <a:r>
              <a:rPr lang="en-US" sz="1900" dirty="0" err="1"/>
              <a:t>regioni</a:t>
            </a:r>
            <a:r>
              <a:rPr lang="en-US" sz="1900" dirty="0"/>
              <a:t> del Nord)</a:t>
            </a:r>
            <a:endParaRPr lang="en-US" sz="2400" dirty="0"/>
          </a:p>
        </p:txBody>
      </p:sp>
    </p:spTree>
    <p:extLst>
      <p:ext uri="{BB962C8B-B14F-4D97-AF65-F5344CB8AC3E}">
        <p14:creationId xmlns:p14="http://schemas.microsoft.com/office/powerpoint/2010/main" val="1875053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uiExpand="1"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424E982-C4BE-C40D-DCF2-0460713C643C}"/>
            </a:ext>
          </a:extLst>
        </p:cNvPr>
        <p:cNvGrpSpPr/>
        <p:nvPr/>
      </p:nvGrpSpPr>
      <p:grpSpPr>
        <a:xfrm>
          <a:off x="0" y="0"/>
          <a:ext cx="0" cy="0"/>
          <a:chOff x="0" y="0"/>
          <a:chExt cx="0" cy="0"/>
        </a:xfrm>
      </p:grpSpPr>
      <p:sp useBgFill="1">
        <p:nvSpPr>
          <p:cNvPr id="9230" name="Rectangle 9226">
            <a:extLst>
              <a:ext uri="{FF2B5EF4-FFF2-40B4-BE49-F238E27FC236}">
                <a16:creationId xmlns:a16="http://schemas.microsoft.com/office/drawing/2014/main" id="{53B475F8-50AE-46A0-9943-B2B63183D5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asellaDiTesto 2">
            <a:extLst>
              <a:ext uri="{FF2B5EF4-FFF2-40B4-BE49-F238E27FC236}">
                <a16:creationId xmlns:a16="http://schemas.microsoft.com/office/drawing/2014/main" id="{45847FDC-BB17-F17A-C653-3F78605E7B0B}"/>
              </a:ext>
            </a:extLst>
          </p:cNvPr>
          <p:cNvSpPr txBox="1"/>
          <p:nvPr/>
        </p:nvSpPr>
        <p:spPr>
          <a:xfrm>
            <a:off x="612648" y="365125"/>
            <a:ext cx="7278855" cy="177648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000" b="1" dirty="0">
                <a:effectLst/>
                <a:latin typeface="+mj-lt"/>
                <a:ea typeface="+mj-ea"/>
                <a:cs typeface="+mj-cs"/>
              </a:rPr>
              <a:t>WHY - </a:t>
            </a:r>
            <a:r>
              <a:rPr lang="en-US" sz="3000" b="1" dirty="0" err="1">
                <a:solidFill>
                  <a:schemeClr val="bg1"/>
                </a:solidFill>
                <a:effectLst/>
                <a:highlight>
                  <a:srgbClr val="000080"/>
                </a:highlight>
                <a:latin typeface="+mj-lt"/>
                <a:ea typeface="+mj-ea"/>
                <a:cs typeface="+mj-cs"/>
              </a:rPr>
              <a:t>Perchè</a:t>
            </a:r>
            <a:r>
              <a:rPr lang="en-US" sz="3000" b="1" dirty="0">
                <a:solidFill>
                  <a:schemeClr val="bg1"/>
                </a:solidFill>
                <a:effectLst/>
                <a:highlight>
                  <a:srgbClr val="000080"/>
                </a:highlight>
                <a:latin typeface="+mj-lt"/>
                <a:ea typeface="+mj-ea"/>
                <a:cs typeface="+mj-cs"/>
              </a:rPr>
              <a:t>?</a:t>
            </a:r>
            <a:endParaRPr lang="en-US" sz="3000" dirty="0">
              <a:solidFill>
                <a:schemeClr val="bg1"/>
              </a:solidFill>
              <a:effectLst/>
              <a:highlight>
                <a:srgbClr val="000080"/>
              </a:highlight>
              <a:latin typeface="+mj-lt"/>
              <a:ea typeface="+mj-ea"/>
              <a:cs typeface="+mj-cs"/>
            </a:endParaRPr>
          </a:p>
          <a:p>
            <a:pPr>
              <a:lnSpc>
                <a:spcPct val="90000"/>
              </a:lnSpc>
              <a:spcBef>
                <a:spcPct val="0"/>
              </a:spcBef>
              <a:spcAft>
                <a:spcPts val="600"/>
              </a:spcAft>
            </a:pPr>
            <a:endParaRPr lang="en-US" sz="3000" b="1" dirty="0">
              <a:effectLst/>
              <a:latin typeface="+mj-lt"/>
              <a:ea typeface="+mj-ea"/>
              <a:cs typeface="+mj-cs"/>
            </a:endParaRPr>
          </a:p>
          <a:p>
            <a:pPr>
              <a:lnSpc>
                <a:spcPct val="90000"/>
              </a:lnSpc>
              <a:spcBef>
                <a:spcPct val="0"/>
              </a:spcBef>
              <a:spcAft>
                <a:spcPts val="600"/>
              </a:spcAft>
            </a:pPr>
            <a:r>
              <a:rPr lang="en-US" sz="3000" dirty="0" err="1">
                <a:solidFill>
                  <a:srgbClr val="00B050"/>
                </a:solidFill>
                <a:latin typeface="+mj-lt"/>
                <a:ea typeface="+mj-ea"/>
                <a:cs typeface="+mj-cs"/>
              </a:rPr>
              <a:t>Partecipare</a:t>
            </a:r>
            <a:r>
              <a:rPr lang="en-US" sz="3000" dirty="0">
                <a:solidFill>
                  <a:srgbClr val="00B050"/>
                </a:solidFill>
                <a:latin typeface="+mj-lt"/>
                <a:ea typeface="+mj-ea"/>
                <a:cs typeface="+mj-cs"/>
              </a:rPr>
              <a:t> ad </a:t>
            </a:r>
            <a:r>
              <a:rPr lang="en-US" sz="3000" dirty="0" err="1">
                <a:solidFill>
                  <a:srgbClr val="00B050"/>
                </a:solidFill>
                <a:latin typeface="+mj-lt"/>
                <a:ea typeface="+mj-ea"/>
                <a:cs typeface="+mj-cs"/>
              </a:rPr>
              <a:t>una</a:t>
            </a:r>
            <a:r>
              <a:rPr lang="en-US" sz="3000" dirty="0">
                <a:solidFill>
                  <a:srgbClr val="00B050"/>
                </a:solidFill>
                <a:latin typeface="+mj-lt"/>
                <a:ea typeface="+mj-ea"/>
                <a:cs typeface="+mj-cs"/>
              </a:rPr>
              <a:t> C.E.R. genera </a:t>
            </a:r>
            <a:r>
              <a:rPr lang="en-US" sz="3000" dirty="0" err="1">
                <a:solidFill>
                  <a:srgbClr val="00B050"/>
                </a:solidFill>
                <a:latin typeface="+mj-lt"/>
                <a:ea typeface="+mj-ea"/>
                <a:cs typeface="+mj-cs"/>
              </a:rPr>
              <a:t>benefici</a:t>
            </a:r>
            <a:endParaRPr lang="en-US" sz="3000" dirty="0">
              <a:solidFill>
                <a:srgbClr val="00B050"/>
              </a:solidFill>
              <a:latin typeface="+mj-lt"/>
              <a:ea typeface="+mj-ea"/>
              <a:cs typeface="+mj-cs"/>
            </a:endParaRPr>
          </a:p>
          <a:p>
            <a:pPr>
              <a:lnSpc>
                <a:spcPct val="90000"/>
              </a:lnSpc>
              <a:spcBef>
                <a:spcPct val="0"/>
              </a:spcBef>
              <a:spcAft>
                <a:spcPts val="600"/>
              </a:spcAft>
            </a:pPr>
            <a:endParaRPr lang="en-US" sz="3000" dirty="0">
              <a:latin typeface="+mj-lt"/>
              <a:ea typeface="+mj-ea"/>
              <a:cs typeface="+mj-cs"/>
            </a:endParaRPr>
          </a:p>
        </p:txBody>
      </p:sp>
      <p:pic>
        <p:nvPicPr>
          <p:cNvPr id="9218" name="Picture 2" descr="Calo bollette luce: per il secondo trimestre prezzi giù del 55,3%">
            <a:extLst>
              <a:ext uri="{FF2B5EF4-FFF2-40B4-BE49-F238E27FC236}">
                <a16:creationId xmlns:a16="http://schemas.microsoft.com/office/drawing/2014/main" id="{AD896975-345F-790E-DD2F-F1E8822D04A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79409" y="279942"/>
            <a:ext cx="3532036" cy="1854318"/>
          </a:xfrm>
          <a:prstGeom prst="rect">
            <a:avLst/>
          </a:prstGeom>
          <a:noFill/>
          <a:extLst>
            <a:ext uri="{909E8E84-426E-40DD-AFC4-6F175D3DCCD1}">
              <a14:hiddenFill xmlns:a14="http://schemas.microsoft.com/office/drawing/2010/main">
                <a:solidFill>
                  <a:srgbClr val="FFFFFF"/>
                </a:solidFill>
              </a14:hiddenFill>
            </a:ext>
          </a:extLst>
        </p:spPr>
      </p:pic>
      <p:sp>
        <p:nvSpPr>
          <p:cNvPr id="9229" name="sketch line">
            <a:extLst>
              <a:ext uri="{FF2B5EF4-FFF2-40B4-BE49-F238E27FC236}">
                <a16:creationId xmlns:a16="http://schemas.microsoft.com/office/drawing/2014/main" id="{75F6FDB4-2351-48C2-A863-2364A0234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2315691"/>
            <a:ext cx="4343400" cy="18288"/>
          </a:xfrm>
          <a:custGeom>
            <a:avLst/>
            <a:gdLst>
              <a:gd name="csX0" fmla="*/ 0 w 4343400"/>
              <a:gd name="csY0" fmla="*/ 0 h 18288"/>
              <a:gd name="csX1" fmla="*/ 577052 w 4343400"/>
              <a:gd name="csY1" fmla="*/ 0 h 18288"/>
              <a:gd name="csX2" fmla="*/ 1067235 w 4343400"/>
              <a:gd name="csY2" fmla="*/ 0 h 18288"/>
              <a:gd name="csX3" fmla="*/ 1600853 w 4343400"/>
              <a:gd name="csY3" fmla="*/ 0 h 18288"/>
              <a:gd name="csX4" fmla="*/ 2264773 w 4343400"/>
              <a:gd name="csY4" fmla="*/ 0 h 18288"/>
              <a:gd name="csX5" fmla="*/ 2841825 w 4343400"/>
              <a:gd name="csY5" fmla="*/ 0 h 18288"/>
              <a:gd name="csX6" fmla="*/ 3375442 w 4343400"/>
              <a:gd name="csY6" fmla="*/ 0 h 18288"/>
              <a:gd name="csX7" fmla="*/ 4343400 w 4343400"/>
              <a:gd name="csY7" fmla="*/ 0 h 18288"/>
              <a:gd name="csX8" fmla="*/ 4343400 w 4343400"/>
              <a:gd name="csY8" fmla="*/ 18288 h 18288"/>
              <a:gd name="csX9" fmla="*/ 3722914 w 4343400"/>
              <a:gd name="csY9" fmla="*/ 18288 h 18288"/>
              <a:gd name="csX10" fmla="*/ 3189297 w 4343400"/>
              <a:gd name="csY10" fmla="*/ 18288 h 18288"/>
              <a:gd name="csX11" fmla="*/ 2481943 w 4343400"/>
              <a:gd name="csY11" fmla="*/ 18288 h 18288"/>
              <a:gd name="csX12" fmla="*/ 1904891 w 4343400"/>
              <a:gd name="csY12" fmla="*/ 18288 h 18288"/>
              <a:gd name="csX13" fmla="*/ 1414707 w 4343400"/>
              <a:gd name="csY13" fmla="*/ 18288 h 18288"/>
              <a:gd name="csX14" fmla="*/ 750788 w 4343400"/>
              <a:gd name="csY14" fmla="*/ 18288 h 18288"/>
              <a:gd name="csX15" fmla="*/ 0 w 4343400"/>
              <a:gd name="csY15" fmla="*/ 18288 h 18288"/>
              <a:gd name="csX16" fmla="*/ 0 w 43434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343400" h="18288" fill="none" extrusionOk="0">
                <a:moveTo>
                  <a:pt x="0" y="0"/>
                </a:moveTo>
                <a:cubicBezTo>
                  <a:pt x="233209" y="-19550"/>
                  <a:pt x="330816" y="19068"/>
                  <a:pt x="577052" y="0"/>
                </a:cubicBezTo>
                <a:cubicBezTo>
                  <a:pt x="823288" y="-19068"/>
                  <a:pt x="875077" y="10360"/>
                  <a:pt x="1067235" y="0"/>
                </a:cubicBezTo>
                <a:cubicBezTo>
                  <a:pt x="1259393" y="-10360"/>
                  <a:pt x="1410699" y="2939"/>
                  <a:pt x="1600853" y="0"/>
                </a:cubicBezTo>
                <a:cubicBezTo>
                  <a:pt x="1791007" y="-2939"/>
                  <a:pt x="2101644" y="-26225"/>
                  <a:pt x="2264773" y="0"/>
                </a:cubicBezTo>
                <a:cubicBezTo>
                  <a:pt x="2427902" y="26225"/>
                  <a:pt x="2690426" y="-27726"/>
                  <a:pt x="2841825" y="0"/>
                </a:cubicBezTo>
                <a:cubicBezTo>
                  <a:pt x="2993224" y="27726"/>
                  <a:pt x="3172320" y="-18569"/>
                  <a:pt x="3375442" y="0"/>
                </a:cubicBezTo>
                <a:cubicBezTo>
                  <a:pt x="3578564" y="18569"/>
                  <a:pt x="4003119" y="21909"/>
                  <a:pt x="4343400" y="0"/>
                </a:cubicBezTo>
                <a:cubicBezTo>
                  <a:pt x="4343798" y="7429"/>
                  <a:pt x="4343380" y="10822"/>
                  <a:pt x="4343400" y="18288"/>
                </a:cubicBezTo>
                <a:cubicBezTo>
                  <a:pt x="4109047" y="14709"/>
                  <a:pt x="3996986" y="7919"/>
                  <a:pt x="3722914" y="18288"/>
                </a:cubicBezTo>
                <a:cubicBezTo>
                  <a:pt x="3448842" y="28657"/>
                  <a:pt x="3340973" y="29252"/>
                  <a:pt x="3189297" y="18288"/>
                </a:cubicBezTo>
                <a:cubicBezTo>
                  <a:pt x="3037621" y="7324"/>
                  <a:pt x="2636891" y="-9539"/>
                  <a:pt x="2481943" y="18288"/>
                </a:cubicBezTo>
                <a:cubicBezTo>
                  <a:pt x="2326995" y="46115"/>
                  <a:pt x="2131632" y="740"/>
                  <a:pt x="1904891" y="18288"/>
                </a:cubicBezTo>
                <a:cubicBezTo>
                  <a:pt x="1678150" y="35836"/>
                  <a:pt x="1575362" y="-3381"/>
                  <a:pt x="1414707" y="18288"/>
                </a:cubicBezTo>
                <a:cubicBezTo>
                  <a:pt x="1254052" y="39957"/>
                  <a:pt x="1051093" y="-335"/>
                  <a:pt x="750788" y="18288"/>
                </a:cubicBezTo>
                <a:cubicBezTo>
                  <a:pt x="450483" y="36911"/>
                  <a:pt x="293781" y="22900"/>
                  <a:pt x="0" y="18288"/>
                </a:cubicBezTo>
                <a:cubicBezTo>
                  <a:pt x="-591" y="13205"/>
                  <a:pt x="-663" y="6329"/>
                  <a:pt x="0" y="0"/>
                </a:cubicBezTo>
                <a:close/>
              </a:path>
              <a:path w="4343400" h="18288" stroke="0" extrusionOk="0">
                <a:moveTo>
                  <a:pt x="0" y="0"/>
                </a:moveTo>
                <a:cubicBezTo>
                  <a:pt x="212719" y="-28531"/>
                  <a:pt x="340561" y="-1164"/>
                  <a:pt x="577052" y="0"/>
                </a:cubicBezTo>
                <a:cubicBezTo>
                  <a:pt x="813543" y="1164"/>
                  <a:pt x="866967" y="-9376"/>
                  <a:pt x="1067235" y="0"/>
                </a:cubicBezTo>
                <a:cubicBezTo>
                  <a:pt x="1267503" y="9376"/>
                  <a:pt x="1485778" y="-20470"/>
                  <a:pt x="1774589" y="0"/>
                </a:cubicBezTo>
                <a:cubicBezTo>
                  <a:pt x="2063400" y="20470"/>
                  <a:pt x="2090152" y="-14502"/>
                  <a:pt x="2351641" y="0"/>
                </a:cubicBezTo>
                <a:cubicBezTo>
                  <a:pt x="2613130" y="14502"/>
                  <a:pt x="2802864" y="19125"/>
                  <a:pt x="2928693" y="0"/>
                </a:cubicBezTo>
                <a:cubicBezTo>
                  <a:pt x="3054522" y="-19125"/>
                  <a:pt x="3482611" y="-2038"/>
                  <a:pt x="3636046" y="0"/>
                </a:cubicBezTo>
                <a:cubicBezTo>
                  <a:pt x="3789481" y="2038"/>
                  <a:pt x="4012363" y="973"/>
                  <a:pt x="4343400" y="0"/>
                </a:cubicBezTo>
                <a:cubicBezTo>
                  <a:pt x="4342514" y="5429"/>
                  <a:pt x="4344221" y="14046"/>
                  <a:pt x="4343400" y="18288"/>
                </a:cubicBezTo>
                <a:cubicBezTo>
                  <a:pt x="4078870" y="-6138"/>
                  <a:pt x="4015967" y="29658"/>
                  <a:pt x="3809782" y="18288"/>
                </a:cubicBezTo>
                <a:cubicBezTo>
                  <a:pt x="3603597" y="6918"/>
                  <a:pt x="3495552" y="24439"/>
                  <a:pt x="3189297" y="18288"/>
                </a:cubicBezTo>
                <a:cubicBezTo>
                  <a:pt x="2883042" y="12137"/>
                  <a:pt x="2850610" y="32583"/>
                  <a:pt x="2568811" y="18288"/>
                </a:cubicBezTo>
                <a:cubicBezTo>
                  <a:pt x="2287012" y="3993"/>
                  <a:pt x="2279820" y="23580"/>
                  <a:pt x="1991759" y="18288"/>
                </a:cubicBezTo>
                <a:cubicBezTo>
                  <a:pt x="1703698" y="12996"/>
                  <a:pt x="1616455" y="23157"/>
                  <a:pt x="1284405" y="18288"/>
                </a:cubicBezTo>
                <a:cubicBezTo>
                  <a:pt x="952355" y="13419"/>
                  <a:pt x="783530" y="16053"/>
                  <a:pt x="577052" y="18288"/>
                </a:cubicBezTo>
                <a:cubicBezTo>
                  <a:pt x="370574" y="20523"/>
                  <a:pt x="173929" y="5195"/>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asellaDiTesto 3">
            <a:extLst>
              <a:ext uri="{FF2B5EF4-FFF2-40B4-BE49-F238E27FC236}">
                <a16:creationId xmlns:a16="http://schemas.microsoft.com/office/drawing/2014/main" id="{3B55A5CB-A6CB-4F28-ADDD-0A32DCB8A649}"/>
              </a:ext>
            </a:extLst>
          </p:cNvPr>
          <p:cNvSpPr txBox="1"/>
          <p:nvPr/>
        </p:nvSpPr>
        <p:spPr>
          <a:xfrm>
            <a:off x="612648" y="3099905"/>
            <a:ext cx="6986016" cy="3672144"/>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2200" b="1" dirty="0" err="1"/>
              <a:t>Autoproduzione</a:t>
            </a:r>
            <a:r>
              <a:rPr lang="en-US" sz="2200" dirty="0"/>
              <a:t> di </a:t>
            </a:r>
            <a:r>
              <a:rPr lang="en-US" sz="2200" dirty="0" err="1"/>
              <a:t>energia</a:t>
            </a:r>
            <a:r>
              <a:rPr lang="en-US" sz="2200" dirty="0"/>
              <a:t> da </a:t>
            </a:r>
            <a:r>
              <a:rPr lang="en-US" sz="2200" dirty="0" err="1"/>
              <a:t>fonti</a:t>
            </a:r>
            <a:r>
              <a:rPr lang="en-US" sz="2200" dirty="0"/>
              <a:t> </a:t>
            </a:r>
            <a:r>
              <a:rPr lang="en-US" sz="2200" dirty="0" err="1"/>
              <a:t>rinnovabili</a:t>
            </a:r>
            <a:endParaRPr lang="en-US" sz="2200" dirty="0"/>
          </a:p>
          <a:p>
            <a:pPr marL="285750" indent="-228600">
              <a:lnSpc>
                <a:spcPct val="90000"/>
              </a:lnSpc>
              <a:spcAft>
                <a:spcPts val="600"/>
              </a:spcAft>
              <a:buFont typeface="Arial" panose="020B0604020202020204" pitchFamily="34" charset="0"/>
              <a:buChar char="•"/>
            </a:pPr>
            <a:endParaRPr lang="en-US" sz="2200" dirty="0"/>
          </a:p>
          <a:p>
            <a:pPr marL="285750" indent="-228600">
              <a:lnSpc>
                <a:spcPct val="90000"/>
              </a:lnSpc>
              <a:spcAft>
                <a:spcPts val="600"/>
              </a:spcAft>
              <a:buFont typeface="Arial" panose="020B0604020202020204" pitchFamily="34" charset="0"/>
              <a:buChar char="•"/>
            </a:pPr>
            <a:endParaRPr lang="en-US" sz="2200" dirty="0"/>
          </a:p>
          <a:p>
            <a:pPr marL="285750" indent="-228600">
              <a:lnSpc>
                <a:spcPct val="90000"/>
              </a:lnSpc>
              <a:spcAft>
                <a:spcPts val="600"/>
              </a:spcAft>
              <a:buFont typeface="Arial" panose="020B0604020202020204" pitchFamily="34" charset="0"/>
              <a:buChar char="•"/>
            </a:pPr>
            <a:r>
              <a:rPr lang="en-US" sz="2200" b="1" dirty="0" err="1"/>
              <a:t>Vantaggi</a:t>
            </a:r>
            <a:r>
              <a:rPr lang="en-US" sz="2200" b="1" dirty="0"/>
              <a:t> Economici </a:t>
            </a:r>
            <a:r>
              <a:rPr lang="en-US" sz="2200" dirty="0"/>
              <a:t>per </a:t>
            </a:r>
            <a:r>
              <a:rPr lang="en-US" sz="2200" dirty="0" err="1"/>
              <a:t>cittadini</a:t>
            </a:r>
            <a:r>
              <a:rPr lang="en-US" sz="2200" dirty="0"/>
              <a:t> ed </a:t>
            </a:r>
            <a:r>
              <a:rPr lang="en-US" sz="2200" dirty="0" err="1"/>
              <a:t>imprese</a:t>
            </a:r>
            <a:endParaRPr lang="en-US" sz="2200" dirty="0"/>
          </a:p>
          <a:p>
            <a:pPr marL="285750" indent="-228600">
              <a:lnSpc>
                <a:spcPct val="90000"/>
              </a:lnSpc>
              <a:spcAft>
                <a:spcPts val="600"/>
              </a:spcAft>
              <a:buFont typeface="Arial" panose="020B0604020202020204" pitchFamily="34" charset="0"/>
              <a:buChar char="•"/>
            </a:pPr>
            <a:endParaRPr lang="en-US" sz="2200" dirty="0"/>
          </a:p>
          <a:p>
            <a:pPr marL="285750" indent="-228600">
              <a:lnSpc>
                <a:spcPct val="90000"/>
              </a:lnSpc>
              <a:spcAft>
                <a:spcPts val="600"/>
              </a:spcAft>
              <a:buFont typeface="Arial" panose="020B0604020202020204" pitchFamily="34" charset="0"/>
              <a:buChar char="•"/>
            </a:pPr>
            <a:endParaRPr lang="en-US" sz="2200" dirty="0"/>
          </a:p>
          <a:p>
            <a:pPr marL="285750" indent="-228600">
              <a:lnSpc>
                <a:spcPct val="90000"/>
              </a:lnSpc>
              <a:spcAft>
                <a:spcPts val="600"/>
              </a:spcAft>
              <a:buFont typeface="Arial" panose="020B0604020202020204" pitchFamily="34" charset="0"/>
              <a:buChar char="•"/>
            </a:pPr>
            <a:r>
              <a:rPr lang="en-US" sz="2200" b="1" dirty="0" err="1"/>
              <a:t>Nuove</a:t>
            </a:r>
            <a:r>
              <a:rPr lang="en-US" sz="2200" b="1" dirty="0"/>
              <a:t> </a:t>
            </a:r>
            <a:r>
              <a:rPr lang="en-US" sz="2200" b="1" dirty="0" err="1"/>
              <a:t>opportunità</a:t>
            </a:r>
            <a:r>
              <a:rPr lang="en-US" sz="2200" b="1" dirty="0"/>
              <a:t> </a:t>
            </a:r>
            <a:r>
              <a:rPr lang="en-US" sz="2200" dirty="0" err="1"/>
              <a:t>economiche</a:t>
            </a:r>
            <a:r>
              <a:rPr lang="en-US" sz="2200" dirty="0"/>
              <a:t> per il </a:t>
            </a:r>
            <a:r>
              <a:rPr lang="en-US" sz="2200" dirty="0" err="1"/>
              <a:t>territorio</a:t>
            </a:r>
            <a:endParaRPr lang="en-US" sz="2200" dirty="0"/>
          </a:p>
          <a:p>
            <a:pPr indent="-228600">
              <a:lnSpc>
                <a:spcPct val="90000"/>
              </a:lnSpc>
              <a:spcAft>
                <a:spcPts val="600"/>
              </a:spcAft>
              <a:buFont typeface="Arial" panose="020B0604020202020204" pitchFamily="34" charset="0"/>
              <a:buChar char="•"/>
            </a:pPr>
            <a:endParaRPr lang="en-US" sz="2200" dirty="0"/>
          </a:p>
        </p:txBody>
      </p:sp>
      <p:pic>
        <p:nvPicPr>
          <p:cNvPr id="9220" name="Picture 4" descr="Autoproduzione e autoconsumo di energia elettrica">
            <a:extLst>
              <a:ext uri="{FF2B5EF4-FFF2-40B4-BE49-F238E27FC236}">
                <a16:creationId xmlns:a16="http://schemas.microsoft.com/office/drawing/2014/main" id="{050BA59E-E6DB-2313-89B1-8E21F6A2990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634114" y="2310086"/>
            <a:ext cx="3024352" cy="189022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Opportunità Di Business - Fotografie stock e altre immagini di Opportunità  - Opportunità, Affari, Occupazione - iStock">
            <a:extLst>
              <a:ext uri="{FF2B5EF4-FFF2-40B4-BE49-F238E27FC236}">
                <a16:creationId xmlns:a16="http://schemas.microsoft.com/office/drawing/2014/main" id="{4CAB6BE6-0777-77EB-E5BE-4438647E4B88}"/>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473529" y="4358181"/>
            <a:ext cx="3345522" cy="1890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610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additive="base">
                                        <p:cTn id="14"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 calcmode="lin" valueType="num">
                                      <p:cBhvr additive="base">
                                        <p:cTn id="20"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6" end="6"/>
                                            </p:txEl>
                                          </p:spTgt>
                                        </p:tgtEl>
                                        <p:attrNameLst>
                                          <p:attrName>style.visibility</p:attrName>
                                        </p:attrNameLst>
                                      </p:cBhvr>
                                      <p:to>
                                        <p:strVal val="visible"/>
                                      </p:to>
                                    </p:set>
                                    <p:animEffect transition="in" filter="fade">
                                      <p:cBhvr>
                                        <p:cTn id="26" dur="1000"/>
                                        <p:tgtEl>
                                          <p:spTgt spid="4">
                                            <p:txEl>
                                              <p:pRg st="6" end="6"/>
                                            </p:txEl>
                                          </p:spTgt>
                                        </p:tgtEl>
                                      </p:cBhvr>
                                    </p:animEffect>
                                    <p:anim calcmode="lin" valueType="num">
                                      <p:cBhvr>
                                        <p:cTn id="27"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725ED-E789-0BBB-FC8F-247D3338949B}"/>
            </a:ext>
          </a:extLst>
        </p:cNvPr>
        <p:cNvGrpSpPr/>
        <p:nvPr/>
      </p:nvGrpSpPr>
      <p:grpSpPr>
        <a:xfrm>
          <a:off x="0" y="0"/>
          <a:ext cx="0" cy="0"/>
          <a:chOff x="0" y="0"/>
          <a:chExt cx="0" cy="0"/>
        </a:xfrm>
      </p:grpSpPr>
      <p:sp>
        <p:nvSpPr>
          <p:cNvPr id="3" name="CasellaDiTesto 2">
            <a:extLst>
              <a:ext uri="{FF2B5EF4-FFF2-40B4-BE49-F238E27FC236}">
                <a16:creationId xmlns:a16="http://schemas.microsoft.com/office/drawing/2014/main" id="{FACA939B-5566-CBC1-4A5C-931FED259EAF}"/>
              </a:ext>
            </a:extLst>
          </p:cNvPr>
          <p:cNvSpPr txBox="1"/>
          <p:nvPr/>
        </p:nvSpPr>
        <p:spPr>
          <a:xfrm>
            <a:off x="561574" y="2064438"/>
            <a:ext cx="10570593" cy="1558568"/>
          </a:xfrm>
          <a:prstGeom prst="rect">
            <a:avLst/>
          </a:prstGeom>
          <a:noFill/>
        </p:spPr>
        <p:txBody>
          <a:bodyPr wrap="square">
            <a:spAutoFit/>
          </a:bodyPr>
          <a:lstStyle/>
          <a:p>
            <a:pPr marL="457200" indent="-457200">
              <a:lnSpc>
                <a:spcPct val="150000"/>
              </a:lnSpc>
              <a:buFont typeface="Arial" panose="020B0604020202020204" pitchFamily="34" charset="0"/>
              <a:buChar char="•"/>
            </a:pPr>
            <a:r>
              <a:rPr lang="it-IT" sz="2200" b="1" dirty="0">
                <a:solidFill>
                  <a:srgbClr val="00B050"/>
                </a:solidFill>
              </a:rPr>
              <a:t>Nessun obbligo</a:t>
            </a:r>
            <a:r>
              <a:rPr lang="it-IT" sz="2200" b="1" dirty="0"/>
              <a:t> </a:t>
            </a:r>
            <a:r>
              <a:rPr lang="it-IT" sz="2200" dirty="0"/>
              <a:t>di cambio del fornitore di energia</a:t>
            </a:r>
          </a:p>
          <a:p>
            <a:pPr>
              <a:lnSpc>
                <a:spcPct val="150000"/>
              </a:lnSpc>
            </a:pPr>
            <a:endParaRPr lang="it-IT" sz="2200" dirty="0"/>
          </a:p>
          <a:p>
            <a:pPr marL="457200" indent="-457200">
              <a:lnSpc>
                <a:spcPct val="150000"/>
              </a:lnSpc>
              <a:buFont typeface="Arial" panose="020B0604020202020204" pitchFamily="34" charset="0"/>
              <a:buChar char="•"/>
            </a:pPr>
            <a:r>
              <a:rPr lang="it-IT" sz="2200" dirty="0"/>
              <a:t>E’ possibile uscire in qualsiasi momento</a:t>
            </a:r>
          </a:p>
        </p:txBody>
      </p:sp>
      <p:pic>
        <p:nvPicPr>
          <p:cNvPr id="4098" name="Picture 2" descr="Scritta adesiva Attenzione (10 Pz)">
            <a:extLst>
              <a:ext uri="{FF2B5EF4-FFF2-40B4-BE49-F238E27FC236}">
                <a16:creationId xmlns:a16="http://schemas.microsoft.com/office/drawing/2014/main" id="{E26830E7-DDED-9C1F-0036-CCAF6DDDFF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8317" b="29298"/>
          <a:stretch/>
        </p:blipFill>
        <p:spPr bwMode="auto">
          <a:xfrm>
            <a:off x="4357487" y="235638"/>
            <a:ext cx="4314683" cy="1828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La libertà è sempre lotta per la libertà - Fondazione Luigi Einaudi">
            <a:extLst>
              <a:ext uri="{FF2B5EF4-FFF2-40B4-BE49-F238E27FC236}">
                <a16:creationId xmlns:a16="http://schemas.microsoft.com/office/drawing/2014/main" id="{8B41532E-233A-9402-2E96-B40D240F57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7487" y="3865279"/>
            <a:ext cx="3962400"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907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4100"/>
                                        </p:tgtEl>
                                        <p:attrNameLst>
                                          <p:attrName>style.visibility</p:attrName>
                                        </p:attrNameLst>
                                      </p:cBhvr>
                                      <p:to>
                                        <p:strVal val="visible"/>
                                      </p:to>
                                    </p:set>
                                    <p:animEffect transition="in" filter="fade">
                                      <p:cBhvr>
                                        <p:cTn id="18"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E73632-36E0-C08B-C68F-38363716FE9E}"/>
            </a:ext>
          </a:extLst>
        </p:cNvPr>
        <p:cNvGrpSpPr/>
        <p:nvPr/>
      </p:nvGrpSpPr>
      <p:grpSpPr>
        <a:xfrm>
          <a:off x="0" y="0"/>
          <a:ext cx="0" cy="0"/>
          <a:chOff x="0" y="0"/>
          <a:chExt cx="0" cy="0"/>
        </a:xfrm>
      </p:grpSpPr>
      <p:sp useBgFill="1">
        <p:nvSpPr>
          <p:cNvPr id="5131" name="Rectangle 512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Domanda latente e consapevole, quali sono le differenze?">
            <a:extLst>
              <a:ext uri="{FF2B5EF4-FFF2-40B4-BE49-F238E27FC236}">
                <a16:creationId xmlns:a16="http://schemas.microsoft.com/office/drawing/2014/main" id="{94FD4EAD-7A87-AEB4-4099-A82D61E75A0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74" r="13935" b="1"/>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32" name="Rectangle 512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asellaDiTesto 1">
            <a:extLst>
              <a:ext uri="{FF2B5EF4-FFF2-40B4-BE49-F238E27FC236}">
                <a16:creationId xmlns:a16="http://schemas.microsoft.com/office/drawing/2014/main" id="{401FDE37-0819-F07D-01B6-479586C7A113}"/>
              </a:ext>
            </a:extLst>
          </p:cNvPr>
          <p:cNvSpPr txBox="1"/>
          <p:nvPr/>
        </p:nvSpPr>
        <p:spPr>
          <a:xfrm>
            <a:off x="8658508" y="1655369"/>
            <a:ext cx="3354406" cy="3436462"/>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000" b="1" dirty="0">
                <a:latin typeface="+mj-lt"/>
                <a:ea typeface="+mj-ea"/>
                <a:cs typeface="+mj-cs"/>
              </a:rPr>
              <a:t>CHI, e COME,</a:t>
            </a:r>
          </a:p>
          <a:p>
            <a:pPr algn="ctr">
              <a:lnSpc>
                <a:spcPct val="90000"/>
              </a:lnSpc>
              <a:spcBef>
                <a:spcPct val="0"/>
              </a:spcBef>
              <a:spcAft>
                <a:spcPts val="600"/>
              </a:spcAft>
            </a:pPr>
            <a:r>
              <a:rPr lang="en-US" sz="4000" b="1" dirty="0">
                <a:latin typeface="+mj-lt"/>
                <a:ea typeface="+mj-ea"/>
                <a:cs typeface="+mj-cs"/>
              </a:rPr>
              <a:t> </a:t>
            </a:r>
            <a:r>
              <a:rPr lang="en-US" sz="4000" b="1" dirty="0" err="1">
                <a:latin typeface="+mj-lt"/>
                <a:ea typeface="+mj-ea"/>
                <a:cs typeface="+mj-cs"/>
              </a:rPr>
              <a:t>può</a:t>
            </a:r>
            <a:r>
              <a:rPr lang="en-US" sz="4000" b="1" dirty="0">
                <a:latin typeface="+mj-lt"/>
                <a:ea typeface="+mj-ea"/>
                <a:cs typeface="+mj-cs"/>
              </a:rPr>
              <a:t> </a:t>
            </a:r>
            <a:r>
              <a:rPr lang="en-US" sz="4000" b="1" dirty="0" err="1">
                <a:latin typeface="+mj-lt"/>
                <a:ea typeface="+mj-ea"/>
                <a:cs typeface="+mj-cs"/>
              </a:rPr>
              <a:t>aiutati</a:t>
            </a:r>
            <a:r>
              <a:rPr lang="en-US" sz="4000" b="1" dirty="0">
                <a:latin typeface="+mj-lt"/>
                <a:ea typeface="+mj-ea"/>
                <a:cs typeface="+mj-cs"/>
              </a:rPr>
              <a:t> a </a:t>
            </a:r>
            <a:r>
              <a:rPr lang="en-US" sz="4000" b="1" dirty="0">
                <a:solidFill>
                  <a:srgbClr val="00B050"/>
                </a:solidFill>
                <a:latin typeface="+mj-lt"/>
                <a:ea typeface="+mj-ea"/>
                <a:cs typeface="+mj-cs"/>
              </a:rPr>
              <a:t>CONDIVIDERE </a:t>
            </a:r>
            <a:r>
              <a:rPr lang="en-US" sz="4000" b="1" dirty="0">
                <a:latin typeface="+mj-lt"/>
                <a:ea typeface="+mj-ea"/>
                <a:cs typeface="+mj-cs"/>
              </a:rPr>
              <a:t>la </a:t>
            </a:r>
            <a:r>
              <a:rPr lang="en-US" sz="4000" b="1" dirty="0" err="1">
                <a:latin typeface="+mj-lt"/>
                <a:ea typeface="+mj-ea"/>
                <a:cs typeface="+mj-cs"/>
              </a:rPr>
              <a:t>tua</a:t>
            </a:r>
            <a:r>
              <a:rPr lang="en-US" sz="4000" b="1" dirty="0">
                <a:latin typeface="+mj-lt"/>
                <a:ea typeface="+mj-ea"/>
                <a:cs typeface="+mj-cs"/>
              </a:rPr>
              <a:t> </a:t>
            </a:r>
            <a:r>
              <a:rPr lang="en-US" sz="4000" b="1" dirty="0" err="1">
                <a:latin typeface="+mj-lt"/>
                <a:ea typeface="+mj-ea"/>
                <a:cs typeface="+mj-cs"/>
              </a:rPr>
              <a:t>energia</a:t>
            </a:r>
            <a:r>
              <a:rPr lang="en-US" sz="4000" b="1" dirty="0">
                <a:latin typeface="+mj-lt"/>
                <a:ea typeface="+mj-ea"/>
                <a:cs typeface="+mj-cs"/>
              </a:rPr>
              <a:t>?</a:t>
            </a:r>
            <a:endParaRPr lang="en-US" sz="4000" dirty="0">
              <a:latin typeface="+mj-lt"/>
              <a:ea typeface="+mj-ea"/>
              <a:cs typeface="+mj-cs"/>
            </a:endParaRPr>
          </a:p>
          <a:p>
            <a:pPr>
              <a:lnSpc>
                <a:spcPct val="90000"/>
              </a:lnSpc>
              <a:spcBef>
                <a:spcPct val="0"/>
              </a:spcBef>
              <a:spcAft>
                <a:spcPts val="600"/>
              </a:spcAft>
            </a:pPr>
            <a:endParaRPr lang="en-US" sz="4000" dirty="0">
              <a:latin typeface="+mj-lt"/>
              <a:ea typeface="+mj-ea"/>
              <a:cs typeface="+mj-cs"/>
            </a:endParaRPr>
          </a:p>
        </p:txBody>
      </p:sp>
    </p:spTree>
    <p:extLst>
      <p:ext uri="{BB962C8B-B14F-4D97-AF65-F5344CB8AC3E}">
        <p14:creationId xmlns:p14="http://schemas.microsoft.com/office/powerpoint/2010/main" val="2837991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5C5C9-FB05-151B-016F-E0D2ECE9A1E7}"/>
            </a:ext>
          </a:extLst>
        </p:cNvPr>
        <p:cNvGrpSpPr/>
        <p:nvPr/>
      </p:nvGrpSpPr>
      <p:grpSpPr>
        <a:xfrm>
          <a:off x="0" y="0"/>
          <a:ext cx="0" cy="0"/>
          <a:chOff x="0" y="0"/>
          <a:chExt cx="0" cy="0"/>
        </a:xfrm>
      </p:grpSpPr>
      <p:pic>
        <p:nvPicPr>
          <p:cNvPr id="6" name="Picture 2" descr="Come ci presentiamo sul mercato? | Guido DeCarli - Business &amp; Executive  Coach | Lugano | Ticino">
            <a:extLst>
              <a:ext uri="{FF2B5EF4-FFF2-40B4-BE49-F238E27FC236}">
                <a16:creationId xmlns:a16="http://schemas.microsoft.com/office/drawing/2014/main" id="{0C5957F1-7ABF-7B62-3FD8-90506AF699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017"/>
          <a:stretch/>
        </p:blipFill>
        <p:spPr bwMode="auto">
          <a:xfrm>
            <a:off x="3200400" y="0"/>
            <a:ext cx="6869466" cy="3864069"/>
          </a:xfrm>
          <a:prstGeom prst="rect">
            <a:avLst/>
          </a:prstGeom>
          <a:noFill/>
          <a:extLst>
            <a:ext uri="{909E8E84-426E-40DD-AFC4-6F175D3DCCD1}">
              <a14:hiddenFill xmlns:a14="http://schemas.microsoft.com/office/drawing/2010/main">
                <a:solidFill>
                  <a:srgbClr val="FFFFFF"/>
                </a:solidFill>
              </a14:hiddenFill>
            </a:ext>
          </a:extLst>
        </p:spPr>
      </p:pic>
      <p:pic>
        <p:nvPicPr>
          <p:cNvPr id="5" name="Immagine 4">
            <a:extLst>
              <a:ext uri="{FF2B5EF4-FFF2-40B4-BE49-F238E27FC236}">
                <a16:creationId xmlns:a16="http://schemas.microsoft.com/office/drawing/2014/main" id="{AE9F0D61-84B1-60FE-6B8C-9920F1669A3C}"/>
              </a:ext>
            </a:extLst>
          </p:cNvPr>
          <p:cNvPicPr>
            <a:picLocks noChangeAspect="1"/>
          </p:cNvPicPr>
          <p:nvPr/>
        </p:nvPicPr>
        <p:blipFill rotWithShape="1">
          <a:blip r:embed="rId4"/>
          <a:srcRect l="24078" t="24601" r="24078" b="32018"/>
          <a:stretch/>
        </p:blipFill>
        <p:spPr>
          <a:xfrm>
            <a:off x="5032738" y="1555211"/>
            <a:ext cx="2965171" cy="1754045"/>
          </a:xfrm>
          <a:prstGeom prst="rect">
            <a:avLst/>
          </a:prstGeom>
        </p:spPr>
      </p:pic>
      <p:sp>
        <p:nvSpPr>
          <p:cNvPr id="8" name="CasellaDiTesto 7">
            <a:extLst>
              <a:ext uri="{FF2B5EF4-FFF2-40B4-BE49-F238E27FC236}">
                <a16:creationId xmlns:a16="http://schemas.microsoft.com/office/drawing/2014/main" id="{B5D4A558-F19F-0988-887F-31DF805FBDA7}"/>
              </a:ext>
            </a:extLst>
          </p:cNvPr>
          <p:cNvSpPr txBox="1"/>
          <p:nvPr/>
        </p:nvSpPr>
        <p:spPr>
          <a:xfrm>
            <a:off x="-169334" y="3812658"/>
            <a:ext cx="12589933" cy="800219"/>
          </a:xfrm>
          <a:prstGeom prst="rect">
            <a:avLst/>
          </a:prstGeom>
          <a:noFill/>
        </p:spPr>
        <p:txBody>
          <a:bodyPr wrap="square">
            <a:spAutoFit/>
          </a:bodyPr>
          <a:lstStyle/>
          <a:p>
            <a:pPr algn="ctr"/>
            <a:r>
              <a:rPr lang="it-IT" sz="1800" b="1" kern="1800" dirty="0">
                <a:solidFill>
                  <a:srgbClr val="000000"/>
                </a:solidFill>
                <a:effectLst/>
                <a:ea typeface="Times New Roman" panose="02020603050405020304" pitchFamily="18" charset="0"/>
                <a:cs typeface="Times New Roman" panose="02020603050405020304" pitchFamily="18" charset="0"/>
              </a:rPr>
              <a:t>Un’</a:t>
            </a:r>
            <a:r>
              <a:rPr lang="it-IT" sz="1800" b="1" kern="1800" dirty="0">
                <a:solidFill>
                  <a:srgbClr val="00B050"/>
                </a:solidFill>
                <a:effectLst/>
                <a:ea typeface="Times New Roman" panose="02020603050405020304" pitchFamily="18" charset="0"/>
                <a:cs typeface="Times New Roman" panose="02020603050405020304" pitchFamily="18" charset="0"/>
              </a:rPr>
              <a:t>associazione</a:t>
            </a:r>
            <a:r>
              <a:rPr lang="it-IT" sz="1800" b="1" kern="1800" dirty="0">
                <a:solidFill>
                  <a:srgbClr val="000000"/>
                </a:solidFill>
                <a:effectLst/>
                <a:ea typeface="Times New Roman" panose="02020603050405020304" pitchFamily="18" charset="0"/>
                <a:cs typeface="Times New Roman" panose="02020603050405020304" pitchFamily="18" charset="0"/>
              </a:rPr>
              <a:t> costituita il </a:t>
            </a:r>
            <a:r>
              <a:rPr lang="it-IT" sz="2800" b="1" kern="1800" dirty="0">
                <a:solidFill>
                  <a:srgbClr val="00B050"/>
                </a:solidFill>
                <a:ea typeface="Times New Roman" panose="02020603050405020304" pitchFamily="18" charset="0"/>
                <a:cs typeface="Times New Roman" panose="02020603050405020304" pitchFamily="18" charset="0"/>
              </a:rPr>
              <a:t>7 MARZO 2023</a:t>
            </a:r>
            <a:endParaRPr lang="it-IT" sz="2000" b="1" kern="1800" dirty="0">
              <a:solidFill>
                <a:srgbClr val="00B050"/>
              </a:solidFill>
              <a:ea typeface="Times New Roman" panose="02020603050405020304" pitchFamily="18" charset="0"/>
              <a:cs typeface="Times New Roman" panose="02020603050405020304" pitchFamily="18" charset="0"/>
            </a:endParaRPr>
          </a:p>
          <a:p>
            <a:pPr algn="ctr"/>
            <a:r>
              <a:rPr lang="it-IT" sz="1800" kern="1800" dirty="0">
                <a:solidFill>
                  <a:srgbClr val="000000"/>
                </a:solidFill>
                <a:ea typeface="Times New Roman" panose="02020603050405020304" pitchFamily="18" charset="0"/>
                <a:cs typeface="Times New Roman" panose="02020603050405020304" pitchFamily="18" charset="0"/>
              </a:rPr>
              <a:t>e </a:t>
            </a:r>
            <a:r>
              <a:rPr lang="it-IT" sz="1800" b="1" kern="1800" dirty="0">
                <a:solidFill>
                  <a:srgbClr val="000000"/>
                </a:solidFill>
                <a:ea typeface="Times New Roman" panose="02020603050405020304" pitchFamily="18" charset="0"/>
                <a:cs typeface="Times New Roman" panose="02020603050405020304" pitchFamily="18" charset="0"/>
              </a:rPr>
              <a:t>senza scopo di lucro</a:t>
            </a:r>
            <a:r>
              <a:rPr lang="it-IT" sz="1800" b="1" kern="1800" dirty="0">
                <a:solidFill>
                  <a:srgbClr val="000000"/>
                </a:solidFill>
                <a:effectLst/>
                <a:ea typeface="Times New Roman" panose="02020603050405020304" pitchFamily="18" charset="0"/>
                <a:cs typeface="Times New Roman" panose="02020603050405020304" pitchFamily="18" charset="0"/>
              </a:rPr>
              <a:t> </a:t>
            </a:r>
            <a:r>
              <a:rPr lang="it-IT" sz="1800" kern="1800" dirty="0">
                <a:solidFill>
                  <a:srgbClr val="000000"/>
                </a:solidFill>
                <a:effectLst/>
                <a:ea typeface="Times New Roman" panose="02020603050405020304" pitchFamily="18" charset="0"/>
                <a:cs typeface="Times New Roman" panose="02020603050405020304" pitchFamily="18" charset="0"/>
              </a:rPr>
              <a:t>che si occupa della </a:t>
            </a:r>
            <a:r>
              <a:rPr lang="it-IT" sz="1800" b="1" kern="1800" dirty="0">
                <a:solidFill>
                  <a:srgbClr val="000000"/>
                </a:solidFill>
                <a:effectLst/>
                <a:ea typeface="Times New Roman" panose="02020603050405020304" pitchFamily="18" charset="0"/>
                <a:cs typeface="Times New Roman" panose="02020603050405020304" pitchFamily="18" charset="0"/>
              </a:rPr>
              <a:t>realizzazione</a:t>
            </a:r>
            <a:r>
              <a:rPr lang="it-IT" sz="1800" kern="1800" dirty="0">
                <a:solidFill>
                  <a:srgbClr val="000000"/>
                </a:solidFill>
                <a:effectLst/>
                <a:ea typeface="Times New Roman" panose="02020603050405020304" pitchFamily="18" charset="0"/>
                <a:cs typeface="Times New Roman" panose="02020603050405020304" pitchFamily="18" charset="0"/>
              </a:rPr>
              <a:t> di </a:t>
            </a:r>
            <a:r>
              <a:rPr lang="it-IT" b="1" kern="1800" dirty="0">
                <a:ea typeface="Times New Roman" panose="02020603050405020304" pitchFamily="18" charset="0"/>
                <a:cs typeface="Times New Roman" panose="02020603050405020304" pitchFamily="18" charset="0"/>
              </a:rPr>
              <a:t>CONFIGURAZIONI </a:t>
            </a:r>
            <a:r>
              <a:rPr lang="it-IT" kern="1800" dirty="0">
                <a:solidFill>
                  <a:srgbClr val="000000"/>
                </a:solidFill>
                <a:ea typeface="Times New Roman" panose="02020603050405020304" pitchFamily="18" charset="0"/>
                <a:cs typeface="Times New Roman" panose="02020603050405020304" pitchFamily="18" charset="0"/>
              </a:rPr>
              <a:t>DI </a:t>
            </a:r>
            <a:r>
              <a:rPr lang="it-IT" sz="1800" kern="1800" dirty="0">
                <a:solidFill>
                  <a:srgbClr val="000000"/>
                </a:solidFill>
                <a:effectLst/>
                <a:ea typeface="Times New Roman" panose="02020603050405020304" pitchFamily="18" charset="0"/>
                <a:cs typeface="Times New Roman" panose="02020603050405020304" pitchFamily="18" charset="0"/>
              </a:rPr>
              <a:t>COMUNITA’ ENERGETICHE RINNOVABILI</a:t>
            </a:r>
          </a:p>
        </p:txBody>
      </p:sp>
      <p:sp>
        <p:nvSpPr>
          <p:cNvPr id="10" name="CasellaDiTesto 9">
            <a:extLst>
              <a:ext uri="{FF2B5EF4-FFF2-40B4-BE49-F238E27FC236}">
                <a16:creationId xmlns:a16="http://schemas.microsoft.com/office/drawing/2014/main" id="{7AC8C1B4-F857-9DFD-8F8E-CCAC2925451E}"/>
              </a:ext>
            </a:extLst>
          </p:cNvPr>
          <p:cNvSpPr txBox="1"/>
          <p:nvPr/>
        </p:nvSpPr>
        <p:spPr>
          <a:xfrm>
            <a:off x="1128485" y="5054724"/>
            <a:ext cx="9935029" cy="1677382"/>
          </a:xfrm>
          <a:prstGeom prst="rect">
            <a:avLst/>
          </a:prstGeom>
          <a:noFill/>
        </p:spPr>
        <p:txBody>
          <a:bodyPr wrap="square">
            <a:spAutoFit/>
          </a:bodyPr>
          <a:lstStyle/>
          <a:p>
            <a:pPr algn="ctr"/>
            <a:r>
              <a:rPr lang="it-IT" sz="1800" b="1" kern="1800" dirty="0">
                <a:ea typeface="Times New Roman" panose="02020603050405020304" pitchFamily="18" charset="0"/>
                <a:cs typeface="Times New Roman" panose="02020603050405020304" pitchFamily="18" charset="0"/>
              </a:rPr>
              <a:t>SOLAR VALLEY </a:t>
            </a:r>
            <a:r>
              <a:rPr lang="it-IT" sz="1800" kern="1800" dirty="0">
                <a:ea typeface="Times New Roman" panose="02020603050405020304" pitchFamily="18" charset="0"/>
                <a:cs typeface="Times New Roman" panose="02020603050405020304" pitchFamily="18" charset="0"/>
              </a:rPr>
              <a:t>è la</a:t>
            </a:r>
            <a:r>
              <a:rPr lang="it-IT" sz="1800" kern="1800" dirty="0">
                <a:effectLst/>
                <a:ea typeface="Times New Roman" panose="02020603050405020304" pitchFamily="18" charset="0"/>
                <a:cs typeface="Times New Roman" panose="02020603050405020304" pitchFamily="18" charset="0"/>
              </a:rPr>
              <a:t> </a:t>
            </a:r>
            <a:r>
              <a:rPr lang="it-IT" sz="1800" b="1" kern="1800" dirty="0">
                <a:solidFill>
                  <a:srgbClr val="00B050"/>
                </a:solidFill>
                <a:ea typeface="Times New Roman" panose="02020603050405020304" pitchFamily="18" charset="0"/>
                <a:cs typeface="Times New Roman" panose="02020603050405020304" pitchFamily="18" charset="0"/>
              </a:rPr>
              <a:t>C</a:t>
            </a:r>
            <a:r>
              <a:rPr lang="it-IT" sz="1800" b="1" kern="1800" dirty="0">
                <a:solidFill>
                  <a:srgbClr val="00B050"/>
                </a:solidFill>
                <a:effectLst/>
                <a:ea typeface="Times New Roman" panose="02020603050405020304" pitchFamily="18" charset="0"/>
                <a:cs typeface="Times New Roman" panose="02020603050405020304" pitchFamily="18" charset="0"/>
              </a:rPr>
              <a:t>omunità </a:t>
            </a:r>
            <a:r>
              <a:rPr lang="it-IT" sz="1800" b="1" kern="1800" dirty="0">
                <a:solidFill>
                  <a:srgbClr val="00B050"/>
                </a:solidFill>
                <a:ea typeface="Times New Roman" panose="02020603050405020304" pitchFamily="18" charset="0"/>
                <a:cs typeface="Times New Roman" panose="02020603050405020304" pitchFamily="18" charset="0"/>
              </a:rPr>
              <a:t>E</a:t>
            </a:r>
            <a:r>
              <a:rPr lang="it-IT" sz="1800" b="1" kern="1800" dirty="0">
                <a:solidFill>
                  <a:srgbClr val="00B050"/>
                </a:solidFill>
                <a:effectLst/>
                <a:ea typeface="Times New Roman" panose="02020603050405020304" pitchFamily="18" charset="0"/>
                <a:cs typeface="Times New Roman" panose="02020603050405020304" pitchFamily="18" charset="0"/>
              </a:rPr>
              <a:t>nergetica ‍Semplice e Veloce</a:t>
            </a:r>
            <a:r>
              <a:rPr lang="it-IT" sz="1800" b="1" kern="1800" dirty="0">
                <a:effectLst/>
                <a:ea typeface="Times New Roman" panose="02020603050405020304" pitchFamily="18" charset="0"/>
                <a:cs typeface="Times New Roman" panose="02020603050405020304" pitchFamily="18" charset="0"/>
              </a:rPr>
              <a:t>:</a:t>
            </a:r>
          </a:p>
          <a:p>
            <a:pPr algn="ctr"/>
            <a:endParaRPr lang="it-IT" sz="1000" b="1" kern="1800" dirty="0">
              <a:effectLst/>
              <a:ea typeface="Times New Roman" panose="02020603050405020304" pitchFamily="18" charset="0"/>
              <a:cs typeface="Times New Roman" panose="02020603050405020304" pitchFamily="18" charset="0"/>
            </a:endParaRPr>
          </a:p>
          <a:p>
            <a:pPr algn="ctr"/>
            <a:r>
              <a:rPr lang="it-IT" sz="1800" kern="1800" dirty="0">
                <a:highlight>
                  <a:srgbClr val="00CC66"/>
                </a:highlight>
                <a:ea typeface="Times New Roman" panose="02020603050405020304" pitchFamily="18" charset="0"/>
                <a:cs typeface="Times New Roman" panose="02020603050405020304" pitchFamily="18" charset="0"/>
              </a:rPr>
              <a:t>Entri e condividi </a:t>
            </a:r>
            <a:r>
              <a:rPr lang="it-IT" sz="1800" kern="1800" dirty="0">
                <a:ea typeface="Times New Roman" panose="02020603050405020304" pitchFamily="18" charset="0"/>
                <a:cs typeface="Times New Roman" panose="02020603050405020304" pitchFamily="18" charset="0"/>
              </a:rPr>
              <a:t>energia rinnovabile</a:t>
            </a:r>
          </a:p>
          <a:p>
            <a:pPr algn="ctr"/>
            <a:endParaRPr lang="it-IT" sz="1000" kern="1800" dirty="0">
              <a:ea typeface="Times New Roman" panose="02020603050405020304" pitchFamily="18" charset="0"/>
              <a:cs typeface="Times New Roman" panose="02020603050405020304" pitchFamily="18" charset="0"/>
            </a:endParaRPr>
          </a:p>
          <a:p>
            <a:pPr algn="ctr"/>
            <a:r>
              <a:rPr lang="it-IT" sz="1800" kern="1800" dirty="0">
                <a:effectLst/>
                <a:highlight>
                  <a:srgbClr val="00CC66"/>
                </a:highlight>
                <a:ea typeface="Times New Roman" panose="02020603050405020304" pitchFamily="18" charset="0"/>
                <a:cs typeface="Times New Roman" panose="02020603050405020304" pitchFamily="18" charset="0"/>
              </a:rPr>
              <a:t>Riduci </a:t>
            </a:r>
            <a:r>
              <a:rPr lang="it-IT" sz="1800" kern="1800" dirty="0">
                <a:highlight>
                  <a:srgbClr val="00CC66"/>
                </a:highlight>
                <a:ea typeface="Times New Roman" panose="02020603050405020304" pitchFamily="18" charset="0"/>
                <a:cs typeface="Times New Roman" panose="02020603050405020304" pitchFamily="18" charset="0"/>
              </a:rPr>
              <a:t>i costi </a:t>
            </a:r>
            <a:r>
              <a:rPr lang="it-IT" sz="1800" kern="1800" dirty="0">
                <a:ea typeface="Times New Roman" panose="02020603050405020304" pitchFamily="18" charset="0"/>
                <a:cs typeface="Times New Roman" panose="02020603050405020304" pitchFamily="18" charset="0"/>
              </a:rPr>
              <a:t>della tua bolletta </a:t>
            </a:r>
          </a:p>
          <a:p>
            <a:pPr algn="ctr"/>
            <a:endParaRPr lang="it-IT" sz="1000" kern="1800" dirty="0">
              <a:ea typeface="Times New Roman" panose="02020603050405020304" pitchFamily="18" charset="0"/>
              <a:cs typeface="Times New Roman" panose="02020603050405020304" pitchFamily="18" charset="0"/>
            </a:endParaRPr>
          </a:p>
          <a:p>
            <a:pPr algn="ctr"/>
            <a:r>
              <a:rPr lang="it-IT" kern="1800" dirty="0">
                <a:highlight>
                  <a:srgbClr val="00CC66"/>
                </a:highlight>
                <a:ea typeface="Times New Roman" panose="02020603050405020304" pitchFamily="18" charset="0"/>
                <a:cs typeface="Times New Roman" panose="02020603050405020304" pitchFamily="18" charset="0"/>
              </a:rPr>
              <a:t>A</a:t>
            </a:r>
            <a:r>
              <a:rPr lang="it-IT" sz="1800" kern="1800" dirty="0">
                <a:highlight>
                  <a:srgbClr val="00CC66"/>
                </a:highlight>
                <a:ea typeface="Times New Roman" panose="02020603050405020304" pitchFamily="18" charset="0"/>
                <a:cs typeface="Times New Roman" panose="02020603050405020304" pitchFamily="18" charset="0"/>
              </a:rPr>
              <a:t>iuti il pianeta</a:t>
            </a:r>
            <a:endParaRPr lang="it-IT" sz="1800" kern="1800" dirty="0">
              <a:effectLst/>
              <a:highlight>
                <a:srgbClr val="00CC66"/>
              </a:highlight>
              <a:ea typeface="Times New Roman" panose="02020603050405020304" pitchFamily="18" charset="0"/>
              <a:cs typeface="Times New Roman" panose="02020603050405020304" pitchFamily="18" charset="0"/>
            </a:endParaRPr>
          </a:p>
        </p:txBody>
      </p:sp>
      <p:sp>
        <p:nvSpPr>
          <p:cNvPr id="2" name="CasellaDiTesto 1">
            <a:extLst>
              <a:ext uri="{FF2B5EF4-FFF2-40B4-BE49-F238E27FC236}">
                <a16:creationId xmlns:a16="http://schemas.microsoft.com/office/drawing/2014/main" id="{AF234291-7E6A-641B-6CEA-3027E5458420}"/>
              </a:ext>
            </a:extLst>
          </p:cNvPr>
          <p:cNvSpPr txBox="1"/>
          <p:nvPr/>
        </p:nvSpPr>
        <p:spPr>
          <a:xfrm>
            <a:off x="-2040138" y="1123450"/>
            <a:ext cx="6752492" cy="369332"/>
          </a:xfrm>
          <a:prstGeom prst="rect">
            <a:avLst/>
          </a:prstGeom>
          <a:noFill/>
        </p:spPr>
        <p:txBody>
          <a:bodyPr wrap="square" rtlCol="0">
            <a:spAutoFit/>
          </a:bodyPr>
          <a:lstStyle/>
          <a:p>
            <a:pPr algn="ctr"/>
            <a:r>
              <a:rPr lang="it-IT" b="1" dirty="0">
                <a:latin typeface="Amasis MT Pro Black" panose="02040A04050005020304" pitchFamily="18" charset="0"/>
              </a:rPr>
              <a:t>CHI SIAMO</a:t>
            </a:r>
          </a:p>
        </p:txBody>
      </p:sp>
      <p:sp>
        <p:nvSpPr>
          <p:cNvPr id="3" name="CasellaDiTesto 2">
            <a:extLst>
              <a:ext uri="{FF2B5EF4-FFF2-40B4-BE49-F238E27FC236}">
                <a16:creationId xmlns:a16="http://schemas.microsoft.com/office/drawing/2014/main" id="{9DF4EE41-B2D4-28EC-BD94-92ACB14669B0}"/>
              </a:ext>
            </a:extLst>
          </p:cNvPr>
          <p:cNvSpPr txBox="1"/>
          <p:nvPr/>
        </p:nvSpPr>
        <p:spPr>
          <a:xfrm>
            <a:off x="552595" y="4470497"/>
            <a:ext cx="11086810" cy="584775"/>
          </a:xfrm>
          <a:prstGeom prst="rect">
            <a:avLst/>
          </a:prstGeom>
          <a:noFill/>
        </p:spPr>
        <p:txBody>
          <a:bodyPr wrap="square">
            <a:spAutoFit/>
          </a:bodyPr>
          <a:lstStyle/>
          <a:p>
            <a:pPr algn="ctr"/>
            <a:r>
              <a:rPr lang="it-IT" sz="3200" b="1" kern="1800" dirty="0">
                <a:solidFill>
                  <a:srgbClr val="00B050"/>
                </a:solidFill>
                <a:ea typeface="Times New Roman" panose="02020603050405020304" pitchFamily="18" charset="0"/>
                <a:cs typeface="Times New Roman" panose="02020603050405020304" pitchFamily="18" charset="0"/>
              </a:rPr>
              <a:t>ENTE DEL TERZO SETTORE CON PERSONALITA’ GIURIDICA</a:t>
            </a:r>
          </a:p>
        </p:txBody>
      </p:sp>
    </p:spTree>
    <p:extLst>
      <p:ext uri="{BB962C8B-B14F-4D97-AF65-F5344CB8AC3E}">
        <p14:creationId xmlns:p14="http://schemas.microsoft.com/office/powerpoint/2010/main" val="390753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500"/>
                                        <p:tgtEl>
                                          <p:spTgt spid="8">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circle(in)">
                                      <p:cBhvr>
                                        <p:cTn id="32" dur="2000"/>
                                        <p:tgtEl>
                                          <p:spTgt spid="10">
                                            <p:txEl>
                                              <p:pRg st="2" end="2"/>
                                            </p:txEl>
                                          </p:spTgt>
                                        </p:tgtEl>
                                      </p:cBhvr>
                                    </p:animEffect>
                                  </p:childTnLst>
                                </p:cTn>
                              </p:par>
                              <p:par>
                                <p:cTn id="33" presetID="6" presetClass="entr" presetSubtype="16" fill="hold" nodeType="with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circle(in)">
                                      <p:cBhvr>
                                        <p:cTn id="35" dur="2000"/>
                                        <p:tgtEl>
                                          <p:spTgt spid="10">
                                            <p:txEl>
                                              <p:pRg st="4" end="4"/>
                                            </p:txEl>
                                          </p:spTgt>
                                        </p:tgtEl>
                                      </p:cBhvr>
                                    </p:animEffect>
                                  </p:childTnLst>
                                </p:cTn>
                              </p:par>
                              <p:par>
                                <p:cTn id="36" presetID="6" presetClass="entr" presetSubtype="16" fill="hold" nodeType="withEffect">
                                  <p:stCondLst>
                                    <p:cond delay="0"/>
                                  </p:stCondLst>
                                  <p:childTnLst>
                                    <p:set>
                                      <p:cBhvr>
                                        <p:cTn id="37" dur="1" fill="hold">
                                          <p:stCondLst>
                                            <p:cond delay="0"/>
                                          </p:stCondLst>
                                        </p:cTn>
                                        <p:tgtEl>
                                          <p:spTgt spid="10">
                                            <p:txEl>
                                              <p:pRg st="6" end="6"/>
                                            </p:txEl>
                                          </p:spTgt>
                                        </p:tgtEl>
                                        <p:attrNameLst>
                                          <p:attrName>style.visibility</p:attrName>
                                        </p:attrNameLst>
                                      </p:cBhvr>
                                      <p:to>
                                        <p:strVal val="visible"/>
                                      </p:to>
                                    </p:set>
                                    <p:animEffect transition="in" filter="circle(in)">
                                      <p:cBhvr>
                                        <p:cTn id="38" dur="20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1000"/>
            <a:lum/>
            <a:extLst>
              <a:ext uri="{BEBA8EAE-BF5A-486C-A8C5-ECC9F3942E4B}">
                <a14:imgProps xmlns:a14="http://schemas.microsoft.com/office/drawing/2010/main">
                  <a14:imgLayer r:embed="rId3">
                    <a14:imgEffect>
                      <a14:artisticPastelsSmooth/>
                    </a14:imgEffect>
                  </a14:imgLayer>
                </a14:imgProps>
              </a:ext>
            </a:extLst>
          </a:blip>
          <a:srcRect/>
          <a:stretch>
            <a:fillRect l="14000" t="-9000" r="14000" b="-9000"/>
          </a:stretch>
        </a:blipFill>
        <a:effectLst/>
      </p:bgPr>
    </p:bg>
    <p:spTree>
      <p:nvGrpSpPr>
        <p:cNvPr id="1" name=""/>
        <p:cNvGrpSpPr/>
        <p:nvPr/>
      </p:nvGrpSpPr>
      <p:grpSpPr>
        <a:xfrm>
          <a:off x="0" y="0"/>
          <a:ext cx="0" cy="0"/>
          <a:chOff x="0" y="0"/>
          <a:chExt cx="0" cy="0"/>
        </a:xfrm>
      </p:grpSpPr>
      <p:sp>
        <p:nvSpPr>
          <p:cNvPr id="8" name="Freccia a destra 7">
            <a:extLst>
              <a:ext uri="{FF2B5EF4-FFF2-40B4-BE49-F238E27FC236}">
                <a16:creationId xmlns:a16="http://schemas.microsoft.com/office/drawing/2014/main" id="{CC943D1F-9649-FA0D-ACEE-7D3CE44360EF}"/>
              </a:ext>
            </a:extLst>
          </p:cNvPr>
          <p:cNvSpPr/>
          <p:nvPr/>
        </p:nvSpPr>
        <p:spPr>
          <a:xfrm>
            <a:off x="332508" y="2861953"/>
            <a:ext cx="11069169" cy="567047"/>
          </a:xfrm>
          <a:prstGeom prst="rightArrow">
            <a:avLst/>
          </a:prstGeom>
          <a:solidFill>
            <a:schemeClr val="accent3">
              <a:lumMod val="20000"/>
              <a:lumOff val="80000"/>
            </a:schemeClr>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it-IT"/>
          </a:p>
        </p:txBody>
      </p:sp>
      <p:sp>
        <p:nvSpPr>
          <p:cNvPr id="9" name="Ovale 8">
            <a:extLst>
              <a:ext uri="{FF2B5EF4-FFF2-40B4-BE49-F238E27FC236}">
                <a16:creationId xmlns:a16="http://schemas.microsoft.com/office/drawing/2014/main" id="{F3EB32F6-5269-E728-3B4E-633548BB3652}"/>
              </a:ext>
            </a:extLst>
          </p:cNvPr>
          <p:cNvSpPr/>
          <p:nvPr/>
        </p:nvSpPr>
        <p:spPr>
          <a:xfrm>
            <a:off x="421574" y="3028208"/>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11" name="Connettore 2 10">
            <a:extLst>
              <a:ext uri="{FF2B5EF4-FFF2-40B4-BE49-F238E27FC236}">
                <a16:creationId xmlns:a16="http://schemas.microsoft.com/office/drawing/2014/main" id="{702EEE37-9BC5-7CBA-3084-A98DA08C5862}"/>
              </a:ext>
            </a:extLst>
          </p:cNvPr>
          <p:cNvCxnSpPr>
            <a:cxnSpLocks/>
          </p:cNvCxnSpPr>
          <p:nvPr/>
        </p:nvCxnSpPr>
        <p:spPr>
          <a:xfrm flipV="1">
            <a:off x="558140" y="1698284"/>
            <a:ext cx="0" cy="1329924"/>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13" name="CasellaDiTesto 12">
            <a:extLst>
              <a:ext uri="{FF2B5EF4-FFF2-40B4-BE49-F238E27FC236}">
                <a16:creationId xmlns:a16="http://schemas.microsoft.com/office/drawing/2014/main" id="{7A2E9170-8B63-4D5C-338B-C8B34A644B7C}"/>
              </a:ext>
            </a:extLst>
          </p:cNvPr>
          <p:cNvSpPr txBox="1"/>
          <p:nvPr/>
        </p:nvSpPr>
        <p:spPr>
          <a:xfrm>
            <a:off x="184067" y="955258"/>
            <a:ext cx="1235032" cy="523220"/>
          </a:xfrm>
          <a:prstGeom prst="rect">
            <a:avLst/>
          </a:prstGeom>
          <a:noFill/>
        </p:spPr>
        <p:txBody>
          <a:bodyPr wrap="square" rtlCol="0">
            <a:spAutoFit/>
          </a:bodyPr>
          <a:lstStyle/>
          <a:p>
            <a:r>
              <a:rPr lang="it-IT" sz="1400" b="1" dirty="0"/>
              <a:t>7 marzo 2023</a:t>
            </a:r>
          </a:p>
          <a:p>
            <a:r>
              <a:rPr lang="it-IT" sz="1400" dirty="0"/>
              <a:t>Costituzione </a:t>
            </a:r>
          </a:p>
        </p:txBody>
      </p:sp>
      <p:sp>
        <p:nvSpPr>
          <p:cNvPr id="14" name="CasellaDiTesto 13">
            <a:extLst>
              <a:ext uri="{FF2B5EF4-FFF2-40B4-BE49-F238E27FC236}">
                <a16:creationId xmlns:a16="http://schemas.microsoft.com/office/drawing/2014/main" id="{9F59CA75-57E9-E08D-C62C-005FC2152B5F}"/>
              </a:ext>
            </a:extLst>
          </p:cNvPr>
          <p:cNvSpPr txBox="1"/>
          <p:nvPr/>
        </p:nvSpPr>
        <p:spPr>
          <a:xfrm>
            <a:off x="2350311" y="546644"/>
            <a:ext cx="1827809" cy="1600438"/>
          </a:xfrm>
          <a:prstGeom prst="rect">
            <a:avLst/>
          </a:prstGeom>
          <a:noFill/>
        </p:spPr>
        <p:txBody>
          <a:bodyPr wrap="square" rtlCol="0">
            <a:spAutoFit/>
          </a:bodyPr>
          <a:lstStyle/>
          <a:p>
            <a:r>
              <a:rPr lang="it-IT" sz="1400" b="1" dirty="0"/>
              <a:t>30 novembre 2024</a:t>
            </a:r>
          </a:p>
          <a:p>
            <a:r>
              <a:rPr lang="it-IT" sz="1400" i="1" dirty="0"/>
              <a:t>CER MONFERRATO</a:t>
            </a:r>
          </a:p>
          <a:p>
            <a:r>
              <a:rPr lang="it-IT" sz="1400" dirty="0"/>
              <a:t>215 POD</a:t>
            </a:r>
          </a:p>
          <a:p>
            <a:r>
              <a:rPr lang="it-IT" sz="1400" dirty="0"/>
              <a:t>11 COMUNI</a:t>
            </a:r>
          </a:p>
          <a:p>
            <a:r>
              <a:rPr lang="it-IT" sz="1400" dirty="0"/>
              <a:t>923 kWp di impianti</a:t>
            </a:r>
          </a:p>
          <a:p>
            <a:endParaRPr lang="it-IT" sz="1400" dirty="0"/>
          </a:p>
          <a:p>
            <a:endParaRPr lang="it-IT" sz="1400" dirty="0"/>
          </a:p>
        </p:txBody>
      </p:sp>
      <p:sp>
        <p:nvSpPr>
          <p:cNvPr id="15" name="CasellaDiTesto 14">
            <a:extLst>
              <a:ext uri="{FF2B5EF4-FFF2-40B4-BE49-F238E27FC236}">
                <a16:creationId xmlns:a16="http://schemas.microsoft.com/office/drawing/2014/main" id="{7C75F8D8-AC43-7344-4B9A-62C5ED82E9DD}"/>
              </a:ext>
            </a:extLst>
          </p:cNvPr>
          <p:cNvSpPr txBox="1"/>
          <p:nvPr/>
        </p:nvSpPr>
        <p:spPr>
          <a:xfrm>
            <a:off x="505195" y="4289255"/>
            <a:ext cx="1827809" cy="738664"/>
          </a:xfrm>
          <a:prstGeom prst="rect">
            <a:avLst/>
          </a:prstGeom>
          <a:noFill/>
        </p:spPr>
        <p:txBody>
          <a:bodyPr wrap="square" rtlCol="0">
            <a:spAutoFit/>
          </a:bodyPr>
          <a:lstStyle/>
          <a:p>
            <a:r>
              <a:rPr lang="it-IT" sz="1400" b="1" dirty="0"/>
              <a:t>20 giugno 2023</a:t>
            </a:r>
          </a:p>
          <a:p>
            <a:r>
              <a:rPr lang="it-IT" sz="1400" dirty="0"/>
              <a:t>1° CONFIGURAZIONE</a:t>
            </a:r>
          </a:p>
          <a:p>
            <a:r>
              <a:rPr lang="it-IT" sz="1400" dirty="0"/>
              <a:t>(regime transitorio)</a:t>
            </a:r>
          </a:p>
        </p:txBody>
      </p:sp>
      <p:sp>
        <p:nvSpPr>
          <p:cNvPr id="16" name="CasellaDiTesto 15">
            <a:extLst>
              <a:ext uri="{FF2B5EF4-FFF2-40B4-BE49-F238E27FC236}">
                <a16:creationId xmlns:a16="http://schemas.microsoft.com/office/drawing/2014/main" id="{AB9733EB-95FB-CA86-B862-89B1684CFDA4}"/>
              </a:ext>
            </a:extLst>
          </p:cNvPr>
          <p:cNvSpPr txBox="1"/>
          <p:nvPr/>
        </p:nvSpPr>
        <p:spPr>
          <a:xfrm>
            <a:off x="2939377" y="4289255"/>
            <a:ext cx="2198446" cy="738664"/>
          </a:xfrm>
          <a:prstGeom prst="rect">
            <a:avLst/>
          </a:prstGeom>
          <a:noFill/>
        </p:spPr>
        <p:txBody>
          <a:bodyPr wrap="square" rtlCol="0">
            <a:spAutoFit/>
          </a:bodyPr>
          <a:lstStyle/>
          <a:p>
            <a:r>
              <a:rPr lang="it-IT" sz="1400" b="1" dirty="0"/>
              <a:t>2024</a:t>
            </a:r>
          </a:p>
          <a:p>
            <a:r>
              <a:rPr lang="it-IT" sz="1400" dirty="0"/>
              <a:t>1° PREMIO LEGAMBIENTE</a:t>
            </a:r>
          </a:p>
          <a:p>
            <a:endParaRPr lang="it-IT" sz="1400" dirty="0"/>
          </a:p>
        </p:txBody>
      </p:sp>
      <p:sp>
        <p:nvSpPr>
          <p:cNvPr id="17" name="Ovale 16">
            <a:extLst>
              <a:ext uri="{FF2B5EF4-FFF2-40B4-BE49-F238E27FC236}">
                <a16:creationId xmlns:a16="http://schemas.microsoft.com/office/drawing/2014/main" id="{D331E641-6977-C78D-ACDB-50A6CB17C332}"/>
              </a:ext>
            </a:extLst>
          </p:cNvPr>
          <p:cNvSpPr/>
          <p:nvPr/>
        </p:nvSpPr>
        <p:spPr>
          <a:xfrm>
            <a:off x="2600287" y="3026990"/>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Ovale 17">
            <a:extLst>
              <a:ext uri="{FF2B5EF4-FFF2-40B4-BE49-F238E27FC236}">
                <a16:creationId xmlns:a16="http://schemas.microsoft.com/office/drawing/2014/main" id="{8B745B1E-2E4A-181F-2491-CBE789647D7A}"/>
              </a:ext>
            </a:extLst>
          </p:cNvPr>
          <p:cNvSpPr/>
          <p:nvPr/>
        </p:nvSpPr>
        <p:spPr>
          <a:xfrm>
            <a:off x="3820702" y="3018458"/>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19" name="Connettore 2 18">
            <a:extLst>
              <a:ext uri="{FF2B5EF4-FFF2-40B4-BE49-F238E27FC236}">
                <a16:creationId xmlns:a16="http://schemas.microsoft.com/office/drawing/2014/main" id="{22DEE379-393A-D77E-EB57-AA49CA50F25D}"/>
              </a:ext>
            </a:extLst>
          </p:cNvPr>
          <p:cNvCxnSpPr>
            <a:cxnSpLocks/>
          </p:cNvCxnSpPr>
          <p:nvPr/>
        </p:nvCxnSpPr>
        <p:spPr>
          <a:xfrm flipV="1">
            <a:off x="2727947" y="1733548"/>
            <a:ext cx="0" cy="1289335"/>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nettore 2 20">
            <a:extLst>
              <a:ext uri="{FF2B5EF4-FFF2-40B4-BE49-F238E27FC236}">
                <a16:creationId xmlns:a16="http://schemas.microsoft.com/office/drawing/2014/main" id="{944E7A63-9E2B-71D7-3096-E40918C54AC5}"/>
              </a:ext>
            </a:extLst>
          </p:cNvPr>
          <p:cNvCxnSpPr>
            <a:cxnSpLocks/>
          </p:cNvCxnSpPr>
          <p:nvPr/>
        </p:nvCxnSpPr>
        <p:spPr>
          <a:xfrm>
            <a:off x="3954270" y="3268784"/>
            <a:ext cx="0" cy="1208744"/>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23" name="Ovale 22">
            <a:extLst>
              <a:ext uri="{FF2B5EF4-FFF2-40B4-BE49-F238E27FC236}">
                <a16:creationId xmlns:a16="http://schemas.microsoft.com/office/drawing/2014/main" id="{7178DD22-044F-32D7-7BA0-FCA9CBC39A35}"/>
              </a:ext>
            </a:extLst>
          </p:cNvPr>
          <p:cNvSpPr/>
          <p:nvPr/>
        </p:nvSpPr>
        <p:spPr>
          <a:xfrm>
            <a:off x="5187428" y="3017242"/>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4" name="CasellaDiTesto 23">
            <a:extLst>
              <a:ext uri="{FF2B5EF4-FFF2-40B4-BE49-F238E27FC236}">
                <a16:creationId xmlns:a16="http://schemas.microsoft.com/office/drawing/2014/main" id="{A7809CC1-86C9-4ED1-8363-9DE1F69AE607}"/>
              </a:ext>
            </a:extLst>
          </p:cNvPr>
          <p:cNvSpPr txBox="1"/>
          <p:nvPr/>
        </p:nvSpPr>
        <p:spPr>
          <a:xfrm>
            <a:off x="4343525" y="775460"/>
            <a:ext cx="2198446" cy="738664"/>
          </a:xfrm>
          <a:prstGeom prst="rect">
            <a:avLst/>
          </a:prstGeom>
          <a:noFill/>
        </p:spPr>
        <p:txBody>
          <a:bodyPr wrap="square" rtlCol="0">
            <a:spAutoFit/>
          </a:bodyPr>
          <a:lstStyle/>
          <a:p>
            <a:r>
              <a:rPr lang="it-IT" sz="1400" b="1" dirty="0"/>
              <a:t>2024</a:t>
            </a:r>
          </a:p>
          <a:p>
            <a:r>
              <a:rPr lang="it-IT" sz="1400" dirty="0"/>
              <a:t>Personalità Giuridica ETS</a:t>
            </a:r>
          </a:p>
          <a:p>
            <a:endParaRPr lang="it-IT" sz="1400" dirty="0"/>
          </a:p>
        </p:txBody>
      </p:sp>
      <p:cxnSp>
        <p:nvCxnSpPr>
          <p:cNvPr id="26" name="Connettore 2 25">
            <a:extLst>
              <a:ext uri="{FF2B5EF4-FFF2-40B4-BE49-F238E27FC236}">
                <a16:creationId xmlns:a16="http://schemas.microsoft.com/office/drawing/2014/main" id="{B75CD879-428C-0EE1-F3CA-C276D759D862}"/>
              </a:ext>
            </a:extLst>
          </p:cNvPr>
          <p:cNvCxnSpPr>
            <a:cxnSpLocks/>
          </p:cNvCxnSpPr>
          <p:nvPr/>
        </p:nvCxnSpPr>
        <p:spPr>
          <a:xfrm flipV="1">
            <a:off x="5311796" y="1346863"/>
            <a:ext cx="0" cy="1665499"/>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27" name="Ovale 26">
            <a:extLst>
              <a:ext uri="{FF2B5EF4-FFF2-40B4-BE49-F238E27FC236}">
                <a16:creationId xmlns:a16="http://schemas.microsoft.com/office/drawing/2014/main" id="{72143354-A587-11A2-D44E-65DD37D216A2}"/>
              </a:ext>
            </a:extLst>
          </p:cNvPr>
          <p:cNvSpPr/>
          <p:nvPr/>
        </p:nvSpPr>
        <p:spPr>
          <a:xfrm>
            <a:off x="7161313" y="3016025"/>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28" name="Connettore 2 27">
            <a:extLst>
              <a:ext uri="{FF2B5EF4-FFF2-40B4-BE49-F238E27FC236}">
                <a16:creationId xmlns:a16="http://schemas.microsoft.com/office/drawing/2014/main" id="{BC837EDA-613C-CC5D-4CC1-A070C82D6786}"/>
              </a:ext>
            </a:extLst>
          </p:cNvPr>
          <p:cNvCxnSpPr>
            <a:cxnSpLocks/>
          </p:cNvCxnSpPr>
          <p:nvPr/>
        </p:nvCxnSpPr>
        <p:spPr>
          <a:xfrm>
            <a:off x="7288340" y="3276533"/>
            <a:ext cx="0" cy="915759"/>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29" name="CasellaDiTesto 28">
            <a:extLst>
              <a:ext uri="{FF2B5EF4-FFF2-40B4-BE49-F238E27FC236}">
                <a16:creationId xmlns:a16="http://schemas.microsoft.com/office/drawing/2014/main" id="{3CB0B58F-A943-B137-0799-0AA9CFA8EEF1}"/>
              </a:ext>
            </a:extLst>
          </p:cNvPr>
          <p:cNvSpPr txBox="1"/>
          <p:nvPr/>
        </p:nvSpPr>
        <p:spPr>
          <a:xfrm>
            <a:off x="6633401" y="4101735"/>
            <a:ext cx="2848157" cy="1815882"/>
          </a:xfrm>
          <a:prstGeom prst="rect">
            <a:avLst/>
          </a:prstGeom>
          <a:noFill/>
        </p:spPr>
        <p:txBody>
          <a:bodyPr wrap="square" rtlCol="0">
            <a:spAutoFit/>
          </a:bodyPr>
          <a:lstStyle/>
          <a:p>
            <a:r>
              <a:rPr lang="it-IT" sz="1400" b="1" dirty="0"/>
              <a:t>2025</a:t>
            </a:r>
            <a:r>
              <a:rPr lang="it-IT" sz="1400" dirty="0"/>
              <a:t>   </a:t>
            </a:r>
          </a:p>
          <a:p>
            <a:pPr marL="285750" indent="-285750">
              <a:buFontTx/>
              <a:buChar char="-"/>
            </a:pPr>
            <a:r>
              <a:rPr lang="it-IT" sz="1400" dirty="0"/>
              <a:t>Raccolti impianti per 85 MW su tutto il territorio nazionale;</a:t>
            </a:r>
          </a:p>
          <a:p>
            <a:pPr marL="285750" indent="-285750">
              <a:buFontTx/>
              <a:buChar char="-"/>
            </a:pPr>
            <a:r>
              <a:rPr lang="it-IT" sz="1400" dirty="0"/>
              <a:t>Inserito oltre 80 configurazioni su tutto il territorio nazionale;</a:t>
            </a:r>
          </a:p>
          <a:p>
            <a:pPr marL="285750" indent="-285750">
              <a:buFontTx/>
              <a:buChar char="-"/>
            </a:pPr>
            <a:r>
              <a:rPr lang="it-IT" sz="1400" dirty="0"/>
              <a:t>Veicolato oltre 100 MW domande PNRR;</a:t>
            </a:r>
          </a:p>
          <a:p>
            <a:endParaRPr lang="it-IT" sz="1400" dirty="0"/>
          </a:p>
        </p:txBody>
      </p:sp>
      <p:sp>
        <p:nvSpPr>
          <p:cNvPr id="30" name="Ovale 29">
            <a:extLst>
              <a:ext uri="{FF2B5EF4-FFF2-40B4-BE49-F238E27FC236}">
                <a16:creationId xmlns:a16="http://schemas.microsoft.com/office/drawing/2014/main" id="{FFA8F1F0-984F-6B8C-A196-DDCE15CB2AE7}"/>
              </a:ext>
            </a:extLst>
          </p:cNvPr>
          <p:cNvSpPr/>
          <p:nvPr/>
        </p:nvSpPr>
        <p:spPr>
          <a:xfrm>
            <a:off x="8923054" y="3014807"/>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31" name="Connettore 2 30">
            <a:extLst>
              <a:ext uri="{FF2B5EF4-FFF2-40B4-BE49-F238E27FC236}">
                <a16:creationId xmlns:a16="http://schemas.microsoft.com/office/drawing/2014/main" id="{12E1FC4F-5CE1-013C-0382-8FD25F4D2FFA}"/>
              </a:ext>
            </a:extLst>
          </p:cNvPr>
          <p:cNvCxnSpPr>
            <a:cxnSpLocks/>
          </p:cNvCxnSpPr>
          <p:nvPr/>
        </p:nvCxnSpPr>
        <p:spPr>
          <a:xfrm flipV="1">
            <a:off x="9042771" y="1921790"/>
            <a:ext cx="0" cy="1090572"/>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33" name="CasellaDiTesto 32">
            <a:extLst>
              <a:ext uri="{FF2B5EF4-FFF2-40B4-BE49-F238E27FC236}">
                <a16:creationId xmlns:a16="http://schemas.microsoft.com/office/drawing/2014/main" id="{6AB182E4-113B-D9A7-FA4A-59344ED7E428}"/>
              </a:ext>
            </a:extLst>
          </p:cNvPr>
          <p:cNvSpPr txBox="1"/>
          <p:nvPr/>
        </p:nvSpPr>
        <p:spPr>
          <a:xfrm>
            <a:off x="7882008" y="614587"/>
            <a:ext cx="3801160" cy="1600438"/>
          </a:xfrm>
          <a:prstGeom prst="rect">
            <a:avLst/>
          </a:prstGeom>
          <a:noFill/>
        </p:spPr>
        <p:txBody>
          <a:bodyPr wrap="square" rtlCol="0">
            <a:spAutoFit/>
          </a:bodyPr>
          <a:lstStyle/>
          <a:p>
            <a:r>
              <a:rPr lang="it-IT" sz="1400" b="1" dirty="0"/>
              <a:t>2026</a:t>
            </a:r>
          </a:p>
          <a:p>
            <a:pPr marL="285750" indent="-285750">
              <a:buFontTx/>
              <a:buChar char="-"/>
            </a:pPr>
            <a:r>
              <a:rPr lang="it-IT" sz="1400" dirty="0"/>
              <a:t>Oltre 7 mila POD caricati in configurazione;</a:t>
            </a:r>
          </a:p>
          <a:p>
            <a:pPr marL="285750" indent="-285750">
              <a:buFontTx/>
              <a:buChar char="-"/>
            </a:pPr>
            <a:r>
              <a:rPr lang="it-IT" sz="1400" dirty="0"/>
              <a:t>Oltre 15 mila POD associati;</a:t>
            </a:r>
          </a:p>
          <a:p>
            <a:pPr marL="285750" indent="-285750">
              <a:buFontTx/>
              <a:buChar char="-"/>
            </a:pPr>
            <a:r>
              <a:rPr lang="it-IT" sz="1400" dirty="0"/>
              <a:t>Oltre 400 comuni associati su tutto il territorio nazionale;</a:t>
            </a:r>
          </a:p>
          <a:p>
            <a:pPr marL="285750" indent="-285750">
              <a:buFontTx/>
              <a:buChar char="-"/>
            </a:pPr>
            <a:r>
              <a:rPr lang="it-IT" sz="1400" dirty="0"/>
              <a:t>Oltre 150 MW di condivisione;</a:t>
            </a:r>
          </a:p>
          <a:p>
            <a:endParaRPr lang="it-IT" sz="1400" dirty="0"/>
          </a:p>
        </p:txBody>
      </p:sp>
      <p:sp>
        <p:nvSpPr>
          <p:cNvPr id="34" name="Ovale 33">
            <a:extLst>
              <a:ext uri="{FF2B5EF4-FFF2-40B4-BE49-F238E27FC236}">
                <a16:creationId xmlns:a16="http://schemas.microsoft.com/office/drawing/2014/main" id="{73628830-4B22-105A-3673-6FBEDB70EE1D}"/>
              </a:ext>
            </a:extLst>
          </p:cNvPr>
          <p:cNvSpPr/>
          <p:nvPr/>
        </p:nvSpPr>
        <p:spPr>
          <a:xfrm>
            <a:off x="6633401" y="3022123"/>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35" name="Connettore 2 34">
            <a:extLst>
              <a:ext uri="{FF2B5EF4-FFF2-40B4-BE49-F238E27FC236}">
                <a16:creationId xmlns:a16="http://schemas.microsoft.com/office/drawing/2014/main" id="{E6124B2E-F15E-F671-D1C6-A679FCB5157B}"/>
              </a:ext>
            </a:extLst>
          </p:cNvPr>
          <p:cNvCxnSpPr>
            <a:cxnSpLocks/>
          </p:cNvCxnSpPr>
          <p:nvPr/>
        </p:nvCxnSpPr>
        <p:spPr>
          <a:xfrm flipV="1">
            <a:off x="6767742" y="2260397"/>
            <a:ext cx="0" cy="751907"/>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pic>
        <p:nvPicPr>
          <p:cNvPr id="38" name="Immagine 37">
            <a:extLst>
              <a:ext uri="{FF2B5EF4-FFF2-40B4-BE49-F238E27FC236}">
                <a16:creationId xmlns:a16="http://schemas.microsoft.com/office/drawing/2014/main" id="{C3B6D691-363F-0B8B-53AB-60BC33B04EC0}"/>
              </a:ext>
            </a:extLst>
          </p:cNvPr>
          <p:cNvPicPr>
            <a:picLocks noChangeAspect="1"/>
          </p:cNvPicPr>
          <p:nvPr/>
        </p:nvPicPr>
        <p:blipFill>
          <a:blip r:embed="rId4"/>
          <a:stretch>
            <a:fillRect/>
          </a:stretch>
        </p:blipFill>
        <p:spPr>
          <a:xfrm>
            <a:off x="5736825" y="1638382"/>
            <a:ext cx="1906549" cy="562432"/>
          </a:xfrm>
          <a:prstGeom prst="rect">
            <a:avLst/>
          </a:prstGeom>
        </p:spPr>
      </p:pic>
      <p:pic>
        <p:nvPicPr>
          <p:cNvPr id="1026" name="Picture 2" descr="Legambiente - Wikipedia">
            <a:extLst>
              <a:ext uri="{FF2B5EF4-FFF2-40B4-BE49-F238E27FC236}">
                <a16:creationId xmlns:a16="http://schemas.microsoft.com/office/drawing/2014/main" id="{117D325C-A087-C4D3-6407-1182121D92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4482" y="5024171"/>
            <a:ext cx="1184075" cy="665300"/>
          </a:xfrm>
          <a:prstGeom prst="rect">
            <a:avLst/>
          </a:prstGeom>
          <a:noFill/>
          <a:extLst>
            <a:ext uri="{909E8E84-426E-40DD-AFC4-6F175D3DCCD1}">
              <a14:hiddenFill xmlns:a14="http://schemas.microsoft.com/office/drawing/2010/main">
                <a:solidFill>
                  <a:srgbClr val="FFFFFF"/>
                </a:solidFill>
              </a14:hiddenFill>
            </a:ext>
          </a:extLst>
        </p:spPr>
      </p:pic>
      <p:sp>
        <p:nvSpPr>
          <p:cNvPr id="41" name="CasellaDiTesto 40">
            <a:extLst>
              <a:ext uri="{FF2B5EF4-FFF2-40B4-BE49-F238E27FC236}">
                <a16:creationId xmlns:a16="http://schemas.microsoft.com/office/drawing/2014/main" id="{83FAC7EB-45CA-CCFC-D887-730566B9A070}"/>
              </a:ext>
            </a:extLst>
          </p:cNvPr>
          <p:cNvSpPr txBox="1"/>
          <p:nvPr/>
        </p:nvSpPr>
        <p:spPr>
          <a:xfrm>
            <a:off x="10232195" y="3345388"/>
            <a:ext cx="2260395" cy="307777"/>
          </a:xfrm>
          <a:prstGeom prst="rect">
            <a:avLst/>
          </a:prstGeom>
          <a:noFill/>
        </p:spPr>
        <p:txBody>
          <a:bodyPr wrap="square" rtlCol="0">
            <a:spAutoFit/>
          </a:bodyPr>
          <a:lstStyle/>
          <a:p>
            <a:r>
              <a:rPr lang="it-IT" sz="1400" i="1" dirty="0"/>
              <a:t>TO BE CONTINUED…</a:t>
            </a:r>
          </a:p>
        </p:txBody>
      </p:sp>
      <p:sp>
        <p:nvSpPr>
          <p:cNvPr id="42" name="Ovale 41">
            <a:extLst>
              <a:ext uri="{FF2B5EF4-FFF2-40B4-BE49-F238E27FC236}">
                <a16:creationId xmlns:a16="http://schemas.microsoft.com/office/drawing/2014/main" id="{F45E21D2-591C-F05F-4C4A-6F2727EABB60}"/>
              </a:ext>
            </a:extLst>
          </p:cNvPr>
          <p:cNvSpPr/>
          <p:nvPr/>
        </p:nvSpPr>
        <p:spPr>
          <a:xfrm>
            <a:off x="1340853" y="3011141"/>
            <a:ext cx="255320" cy="243444"/>
          </a:xfrm>
          <a:prstGeom prst="ellipse">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43" name="Connettore 2 42">
            <a:extLst>
              <a:ext uri="{FF2B5EF4-FFF2-40B4-BE49-F238E27FC236}">
                <a16:creationId xmlns:a16="http://schemas.microsoft.com/office/drawing/2014/main" id="{C2EEB6DA-C11B-35C3-001A-C04D668A480A}"/>
              </a:ext>
            </a:extLst>
          </p:cNvPr>
          <p:cNvCxnSpPr>
            <a:cxnSpLocks/>
          </p:cNvCxnSpPr>
          <p:nvPr/>
        </p:nvCxnSpPr>
        <p:spPr>
          <a:xfrm>
            <a:off x="1472765" y="3269217"/>
            <a:ext cx="0" cy="774872"/>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pic>
        <p:nvPicPr>
          <p:cNvPr id="44" name="Immagine 43">
            <a:extLst>
              <a:ext uri="{FF2B5EF4-FFF2-40B4-BE49-F238E27FC236}">
                <a16:creationId xmlns:a16="http://schemas.microsoft.com/office/drawing/2014/main" id="{1099054A-5561-1E70-B380-754F3278849A}"/>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35776" y="1634382"/>
            <a:ext cx="757866" cy="757866"/>
          </a:xfrm>
          <a:prstGeom prst="rect">
            <a:avLst/>
          </a:prstGeom>
          <a:noFill/>
          <a:ln>
            <a:noFill/>
          </a:ln>
        </p:spPr>
      </p:pic>
    </p:spTree>
    <p:extLst>
      <p:ext uri="{BB962C8B-B14F-4D97-AF65-F5344CB8AC3E}">
        <p14:creationId xmlns:p14="http://schemas.microsoft.com/office/powerpoint/2010/main" val="32797485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2FD51-1A0C-A676-810A-A1E22191902E}"/>
            </a:ext>
          </a:extLst>
        </p:cNvPr>
        <p:cNvGrpSpPr/>
        <p:nvPr/>
      </p:nvGrpSpPr>
      <p:grpSpPr>
        <a:xfrm>
          <a:off x="0" y="0"/>
          <a:ext cx="0" cy="0"/>
          <a:chOff x="0" y="0"/>
          <a:chExt cx="0" cy="0"/>
        </a:xfrm>
      </p:grpSpPr>
      <p:sp>
        <p:nvSpPr>
          <p:cNvPr id="6" name="CasellaDiTesto 5">
            <a:extLst>
              <a:ext uri="{FF2B5EF4-FFF2-40B4-BE49-F238E27FC236}">
                <a16:creationId xmlns:a16="http://schemas.microsoft.com/office/drawing/2014/main" id="{F24E4319-3E37-BE7E-A075-D0AB294C01A9}"/>
              </a:ext>
            </a:extLst>
          </p:cNvPr>
          <p:cNvSpPr txBox="1"/>
          <p:nvPr/>
        </p:nvSpPr>
        <p:spPr>
          <a:xfrm>
            <a:off x="3870542" y="3670126"/>
            <a:ext cx="7384094" cy="2918564"/>
          </a:xfrm>
          <a:prstGeom prst="rect">
            <a:avLst/>
          </a:prstGeom>
          <a:noFill/>
        </p:spPr>
        <p:txBody>
          <a:bodyPr wrap="square" rtlCol="0">
            <a:spAutoFit/>
          </a:bodyPr>
          <a:lstStyle/>
          <a:p>
            <a:pPr algn="ct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QUOTA ASSOCIATIVA</a:t>
            </a:r>
          </a:p>
          <a:p>
            <a:pPr algn="ct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2€/anno consumatore – 1€/kW*anno produttore (max 100€/anno)</a:t>
            </a: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a:p>
            <a:pPr algn="ct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Non viene richiesto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NESSUN CONTRIBUTO INIZIALE</a:t>
            </a:r>
            <a:r>
              <a:rPr lang="it-IT" dirty="0">
                <a:solidFill>
                  <a:srgbClr val="000000"/>
                </a:solidFill>
                <a:latin typeface="Libre Franklin" pitchFamily="2" charset="0"/>
                <a:ea typeface="Calibri" panose="020F0502020204030204" pitchFamily="34" charset="0"/>
                <a:cs typeface="Times New Roman" panose="02020603050405020304" pitchFamily="18" charset="0"/>
              </a:rPr>
              <a:t>, </a:t>
            </a:r>
          </a:p>
          <a:p>
            <a:pPr algn="ct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ma la </a:t>
            </a:r>
            <a:r>
              <a:rPr lang="it-IT" b="1" dirty="0">
                <a:solidFill>
                  <a:srgbClr val="000000"/>
                </a:solidFill>
                <a:highlight>
                  <a:srgbClr val="99FF99"/>
                </a:highlight>
                <a:latin typeface="Libre Franklin" pitchFamily="2" charset="0"/>
                <a:ea typeface="Calibri" panose="020F0502020204030204" pitchFamily="34" charset="0"/>
                <a:cs typeface="Times New Roman" panose="02020603050405020304" pitchFamily="18" charset="0"/>
              </a:rPr>
              <a:t>QUOTA</a:t>
            </a:r>
            <a:r>
              <a:rPr lang="it-IT" dirty="0">
                <a:solidFill>
                  <a:srgbClr val="000000"/>
                </a:solidFill>
                <a:latin typeface="Libre Franklin" pitchFamily="2" charset="0"/>
                <a:ea typeface="Calibri" panose="020F0502020204030204" pitchFamily="34" charset="0"/>
                <a:cs typeface="Times New Roman" panose="02020603050405020304" pitchFamily="18" charset="0"/>
              </a:rPr>
              <a:t> viene </a:t>
            </a:r>
            <a:r>
              <a:rPr lang="it-IT" b="1" dirty="0">
                <a:solidFill>
                  <a:srgbClr val="000000"/>
                </a:solidFill>
                <a:highlight>
                  <a:srgbClr val="99FF99"/>
                </a:highlight>
                <a:latin typeface="Libre Franklin" pitchFamily="2" charset="0"/>
                <a:ea typeface="Calibri" panose="020F0502020204030204" pitchFamily="34" charset="0"/>
                <a:cs typeface="Times New Roman" panose="02020603050405020304" pitchFamily="18" charset="0"/>
              </a:rPr>
              <a:t>RECUPERATA</a:t>
            </a:r>
            <a:r>
              <a:rPr lang="it-IT" dirty="0">
                <a:solidFill>
                  <a:srgbClr val="000000"/>
                </a:solidFill>
                <a:latin typeface="Libre Franklin" pitchFamily="2" charset="0"/>
                <a:ea typeface="Calibri" panose="020F0502020204030204" pitchFamily="34" charset="0"/>
                <a:cs typeface="Times New Roman" panose="02020603050405020304" pitchFamily="18" charset="0"/>
              </a:rPr>
              <a:t> dal </a:t>
            </a:r>
            <a:r>
              <a:rPr lang="it-IT" b="1" dirty="0">
                <a:solidFill>
                  <a:srgbClr val="000000"/>
                </a:solidFill>
                <a:highlight>
                  <a:srgbClr val="99FF99"/>
                </a:highlight>
                <a:latin typeface="Libre Franklin" pitchFamily="2" charset="0"/>
                <a:ea typeface="Calibri" panose="020F0502020204030204" pitchFamily="34" charset="0"/>
                <a:cs typeface="Times New Roman" panose="02020603050405020304" pitchFamily="18" charset="0"/>
              </a:rPr>
              <a:t>BONUS CER </a:t>
            </a:r>
            <a:r>
              <a:rPr lang="it-IT" dirty="0">
                <a:solidFill>
                  <a:srgbClr val="000000"/>
                </a:solidFill>
                <a:latin typeface="Libre Franklin" pitchFamily="2" charset="0"/>
                <a:ea typeface="Calibri" panose="020F0502020204030204" pitchFamily="34" charset="0"/>
                <a:cs typeface="Times New Roman" panose="02020603050405020304" pitchFamily="18" charset="0"/>
              </a:rPr>
              <a:t>generato</a:t>
            </a:r>
          </a:p>
          <a:p>
            <a:endParaRPr lang="it-IT" dirty="0"/>
          </a:p>
        </p:txBody>
      </p:sp>
      <p:sp>
        <p:nvSpPr>
          <p:cNvPr id="7" name="CasellaDiTesto 6">
            <a:extLst>
              <a:ext uri="{FF2B5EF4-FFF2-40B4-BE49-F238E27FC236}">
                <a16:creationId xmlns:a16="http://schemas.microsoft.com/office/drawing/2014/main" id="{7CEF8DED-CCE3-54E7-B04E-9BAFB4AA9634}"/>
              </a:ext>
            </a:extLst>
          </p:cNvPr>
          <p:cNvSpPr txBox="1"/>
          <p:nvPr/>
        </p:nvSpPr>
        <p:spPr>
          <a:xfrm>
            <a:off x="425450" y="313948"/>
            <a:ext cx="11061700" cy="584775"/>
          </a:xfrm>
          <a:prstGeom prst="rect">
            <a:avLst/>
          </a:prstGeom>
          <a:noFill/>
        </p:spPr>
        <p:txBody>
          <a:bodyPr wrap="square">
            <a:spAutoFit/>
          </a:bodyPr>
          <a:lstStyle/>
          <a:p>
            <a:pPr algn="ctr"/>
            <a:r>
              <a:rPr lang="it-IT" sz="3200" b="1" dirty="0">
                <a:solidFill>
                  <a:srgbClr val="000000"/>
                </a:solidFill>
                <a:latin typeface="Libre Franklin" pitchFamily="2" charset="0"/>
                <a:ea typeface="Times New Roman" panose="02020603050405020304" pitchFamily="18" charset="0"/>
                <a:cs typeface="Times New Roman" panose="02020603050405020304" pitchFamily="18" charset="0"/>
              </a:rPr>
              <a:t>Il nostro </a:t>
            </a:r>
            <a:r>
              <a:rPr lang="it-IT" sz="3200" b="1" dirty="0">
                <a:solidFill>
                  <a:srgbClr val="00B050"/>
                </a:solidFill>
                <a:latin typeface="Libre Franklin" pitchFamily="2" charset="0"/>
                <a:ea typeface="Times New Roman" panose="02020603050405020304" pitchFamily="18" charset="0"/>
                <a:cs typeface="Times New Roman" panose="02020603050405020304" pitchFamily="18" charset="0"/>
              </a:rPr>
              <a:t>MODELLO DI RIPARTIZIONE</a:t>
            </a:r>
            <a:endParaRPr lang="it-IT" sz="1400" b="1" dirty="0">
              <a:solidFill>
                <a:srgbClr val="000000"/>
              </a:solidFill>
              <a:effectLst/>
              <a:latin typeface="Libre Franklin" pitchFamily="2" charset="0"/>
              <a:ea typeface="Calibri" panose="020F0502020204030204" pitchFamily="34" charset="0"/>
              <a:cs typeface="Times New Roman" panose="02020603050405020304" pitchFamily="18" charset="0"/>
            </a:endParaRPr>
          </a:p>
        </p:txBody>
      </p:sp>
      <p:sp>
        <p:nvSpPr>
          <p:cNvPr id="3" name="CasellaDiTesto 2">
            <a:extLst>
              <a:ext uri="{FF2B5EF4-FFF2-40B4-BE49-F238E27FC236}">
                <a16:creationId xmlns:a16="http://schemas.microsoft.com/office/drawing/2014/main" id="{12A4A034-CB54-E726-3C5E-81185388DAC4}"/>
              </a:ext>
            </a:extLst>
          </p:cNvPr>
          <p:cNvSpPr txBox="1"/>
          <p:nvPr/>
        </p:nvSpPr>
        <p:spPr>
          <a:xfrm>
            <a:off x="425450" y="1443841"/>
            <a:ext cx="11271250" cy="2537682"/>
          </a:xfrm>
          <a:prstGeom prst="rect">
            <a:avLst/>
          </a:prstGeom>
          <a:noFill/>
        </p:spPr>
        <p:txBody>
          <a:bodyPr wrap="square">
            <a:spAutoFit/>
          </a:bodyPr>
          <a:lstStyle/>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Nel caso della SOLAR VALLEY, il modello previsto prevede una equa condivisione del contributo:</a:t>
            </a:r>
          </a:p>
          <a:p>
            <a:pPr algn="ct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45% Consumatori		  45% Produttori		10% Comunità (gestione)</a:t>
            </a:r>
          </a:p>
          <a:p>
            <a:pP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a:p>
            <a:pPr algn="just"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Il modello non prevede nessuna preferenza tra consumatore e produttore, ma una logica </a:t>
            </a:r>
            <a:r>
              <a:rPr lang="it-IT" b="1" dirty="0">
                <a:solidFill>
                  <a:srgbClr val="00B050"/>
                </a:solidFill>
                <a:latin typeface="Libre Franklin" pitchFamily="2" charset="0"/>
                <a:ea typeface="Calibri" panose="020F0502020204030204" pitchFamily="34" charset="0"/>
                <a:cs typeface="Times New Roman" panose="02020603050405020304" pitchFamily="18" charset="0"/>
              </a:rPr>
              <a:t>DISTRIBUZIONE EQUA </a:t>
            </a:r>
            <a:r>
              <a:rPr lang="it-IT" dirty="0">
                <a:solidFill>
                  <a:srgbClr val="000000"/>
                </a:solidFill>
                <a:latin typeface="Libre Franklin" pitchFamily="2" charset="0"/>
                <a:ea typeface="Calibri" panose="020F0502020204030204" pitchFamily="34" charset="0"/>
                <a:cs typeface="Times New Roman" panose="02020603050405020304" pitchFamily="18" charset="0"/>
              </a:rPr>
              <a:t>tra produttore e consumatore.</a:t>
            </a: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p:txBody>
      </p:sp>
      <p:cxnSp>
        <p:nvCxnSpPr>
          <p:cNvPr id="5" name="Connettore 2 4">
            <a:extLst>
              <a:ext uri="{FF2B5EF4-FFF2-40B4-BE49-F238E27FC236}">
                <a16:creationId xmlns:a16="http://schemas.microsoft.com/office/drawing/2014/main" id="{67CCF31B-9443-4626-582B-E36E3B4F500B}"/>
              </a:ext>
            </a:extLst>
          </p:cNvPr>
          <p:cNvCxnSpPr/>
          <p:nvPr/>
        </p:nvCxnSpPr>
        <p:spPr>
          <a:xfrm>
            <a:off x="7456291" y="4617233"/>
            <a:ext cx="0" cy="6604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4" name="Immagine 3">
            <a:extLst>
              <a:ext uri="{FF2B5EF4-FFF2-40B4-BE49-F238E27FC236}">
                <a16:creationId xmlns:a16="http://schemas.microsoft.com/office/drawing/2014/main" id="{BBF6C019-9D02-ED81-F569-0C23A9F2CC7A}"/>
              </a:ext>
            </a:extLst>
          </p:cNvPr>
          <p:cNvPicPr>
            <a:picLocks noChangeAspect="1"/>
          </p:cNvPicPr>
          <p:nvPr/>
        </p:nvPicPr>
        <p:blipFill>
          <a:blip r:embed="rId3"/>
          <a:stretch>
            <a:fillRect/>
          </a:stretch>
        </p:blipFill>
        <p:spPr>
          <a:xfrm>
            <a:off x="843014" y="3762150"/>
            <a:ext cx="2585464" cy="2734516"/>
          </a:xfrm>
          <a:prstGeom prst="rect">
            <a:avLst/>
          </a:prstGeom>
          <a:ln>
            <a:noFill/>
          </a:ln>
          <a:effectLst>
            <a:softEdge rad="112500"/>
          </a:effectLst>
        </p:spPr>
      </p:pic>
    </p:spTree>
    <p:extLst>
      <p:ext uri="{BB962C8B-B14F-4D97-AF65-F5344CB8AC3E}">
        <p14:creationId xmlns:p14="http://schemas.microsoft.com/office/powerpoint/2010/main" val="3794966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par>
                                <p:cTn id="13" presetID="21"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6145A-2584-0BB7-2DF9-E20CF4C7E04B}"/>
            </a:ext>
          </a:extLst>
        </p:cNvPr>
        <p:cNvGrpSpPr/>
        <p:nvPr/>
      </p:nvGrpSpPr>
      <p:grpSpPr>
        <a:xfrm>
          <a:off x="0" y="0"/>
          <a:ext cx="0" cy="0"/>
          <a:chOff x="0" y="0"/>
          <a:chExt cx="0" cy="0"/>
        </a:xfrm>
      </p:grpSpPr>
      <p:sp>
        <p:nvSpPr>
          <p:cNvPr id="7" name="CasellaDiTesto 6">
            <a:extLst>
              <a:ext uri="{FF2B5EF4-FFF2-40B4-BE49-F238E27FC236}">
                <a16:creationId xmlns:a16="http://schemas.microsoft.com/office/drawing/2014/main" id="{BA56E342-544E-289E-304F-FFFA4ADF6769}"/>
              </a:ext>
            </a:extLst>
          </p:cNvPr>
          <p:cNvSpPr txBox="1"/>
          <p:nvPr/>
        </p:nvSpPr>
        <p:spPr>
          <a:xfrm>
            <a:off x="425450" y="313948"/>
            <a:ext cx="11061700" cy="584775"/>
          </a:xfrm>
          <a:prstGeom prst="rect">
            <a:avLst/>
          </a:prstGeom>
          <a:noFill/>
        </p:spPr>
        <p:txBody>
          <a:bodyPr wrap="square">
            <a:spAutoFit/>
          </a:bodyPr>
          <a:lstStyle/>
          <a:p>
            <a:pPr algn="ctr"/>
            <a:r>
              <a:rPr lang="it-IT" sz="3200" b="1" dirty="0">
                <a:solidFill>
                  <a:srgbClr val="00B050"/>
                </a:solidFill>
                <a:latin typeface="Libre Franklin" pitchFamily="2" charset="0"/>
                <a:ea typeface="Calibri" panose="020F0502020204030204" pitchFamily="34" charset="0"/>
                <a:cs typeface="Times New Roman" panose="02020603050405020304" pitchFamily="18" charset="0"/>
              </a:rPr>
              <a:t>REGOLA DEL 55%</a:t>
            </a:r>
          </a:p>
        </p:txBody>
      </p:sp>
      <p:sp>
        <p:nvSpPr>
          <p:cNvPr id="3" name="CasellaDiTesto 2">
            <a:extLst>
              <a:ext uri="{FF2B5EF4-FFF2-40B4-BE49-F238E27FC236}">
                <a16:creationId xmlns:a16="http://schemas.microsoft.com/office/drawing/2014/main" id="{99B809F9-F308-B220-8930-EDB396B728A1}"/>
              </a:ext>
            </a:extLst>
          </p:cNvPr>
          <p:cNvSpPr txBox="1"/>
          <p:nvPr/>
        </p:nvSpPr>
        <p:spPr>
          <a:xfrm>
            <a:off x="283633" y="1028043"/>
            <a:ext cx="11624733" cy="2953181"/>
          </a:xfrm>
          <a:prstGeom prst="rect">
            <a:avLst/>
          </a:prstGeom>
          <a:noFill/>
        </p:spPr>
        <p:txBody>
          <a:bodyPr wrap="square">
            <a:spAutoFit/>
          </a:bodyPr>
          <a:lstStyle/>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Su base annuale la CER, all’interno di una configurazione non può erogare più del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55% </a:t>
            </a:r>
            <a:r>
              <a:rPr lang="it-IT" dirty="0">
                <a:solidFill>
                  <a:srgbClr val="000000"/>
                </a:solidFill>
                <a:latin typeface="Libre Franklin" pitchFamily="2" charset="0"/>
                <a:ea typeface="Calibri" panose="020F0502020204030204" pitchFamily="34" charset="0"/>
                <a:cs typeface="Times New Roman" panose="02020603050405020304" pitchFamily="18" charset="0"/>
              </a:rPr>
              <a:t>della Tariffa Premio a Produttori e Aziende consumatrici, a patto che la condivisione sia del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100%.</a:t>
            </a:r>
          </a:p>
          <a:p>
            <a:pPr algn="ct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ESEMPIO</a:t>
            </a:r>
          </a:p>
          <a:p>
            <a:pPr algn="ctr" rtl="0">
              <a:lnSpc>
                <a:spcPct val="150000"/>
              </a:lnSpc>
            </a:pPr>
            <a:endParaRPr lang="it-IT" b="1" dirty="0">
              <a:solidFill>
                <a:srgbClr val="000000"/>
              </a:solidFill>
              <a:latin typeface="Libre Franklin" pitchFamily="2" charset="0"/>
              <a:ea typeface="Calibri" panose="020F0502020204030204" pitchFamily="34" charset="0"/>
              <a:cs typeface="Times New Roman" panose="02020603050405020304" pitchFamily="18" charset="0"/>
            </a:endParaRPr>
          </a:p>
          <a:p>
            <a:pPr algn="ct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                                                 55% Aziende e Produttori</a:t>
            </a:r>
          </a:p>
          <a:p>
            <a:pPr>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70% Aziende  e Produttori                         </a:t>
            </a:r>
          </a:p>
          <a:p>
            <a:pPr>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30% Persone Fisiche, Enti locale e religiosi                 15% </a:t>
            </a:r>
            <a:r>
              <a:rPr lang="it-IT" b="1" dirty="0">
                <a:solidFill>
                  <a:srgbClr val="00B050"/>
                </a:solidFill>
                <a:latin typeface="Libre Franklin" pitchFamily="2" charset="0"/>
                <a:ea typeface="Calibri" panose="020F0502020204030204" pitchFamily="34" charset="0"/>
                <a:cs typeface="Times New Roman" panose="02020603050405020304" pitchFamily="18" charset="0"/>
              </a:rPr>
              <a:t>PARTE ECCEDENTARIA</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		</a:t>
            </a: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p:txBody>
      </p:sp>
      <p:cxnSp>
        <p:nvCxnSpPr>
          <p:cNvPr id="5" name="Connettore 2 4">
            <a:extLst>
              <a:ext uri="{FF2B5EF4-FFF2-40B4-BE49-F238E27FC236}">
                <a16:creationId xmlns:a16="http://schemas.microsoft.com/office/drawing/2014/main" id="{A9E9D71C-5853-9401-ADD3-AA2B2437BB13}"/>
              </a:ext>
            </a:extLst>
          </p:cNvPr>
          <p:cNvCxnSpPr>
            <a:cxnSpLocks/>
          </p:cNvCxnSpPr>
          <p:nvPr/>
        </p:nvCxnSpPr>
        <p:spPr>
          <a:xfrm>
            <a:off x="3516923" y="3368744"/>
            <a:ext cx="1155643"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nettore 2 7">
            <a:extLst>
              <a:ext uri="{FF2B5EF4-FFF2-40B4-BE49-F238E27FC236}">
                <a16:creationId xmlns:a16="http://schemas.microsoft.com/office/drawing/2014/main" id="{C9C6130B-11EE-D947-552C-004844830724}"/>
              </a:ext>
            </a:extLst>
          </p:cNvPr>
          <p:cNvCxnSpPr>
            <a:cxnSpLocks/>
          </p:cNvCxnSpPr>
          <p:nvPr/>
        </p:nvCxnSpPr>
        <p:spPr>
          <a:xfrm flipV="1">
            <a:off x="4882988" y="2934452"/>
            <a:ext cx="905933" cy="38946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nettore 2 9">
            <a:extLst>
              <a:ext uri="{FF2B5EF4-FFF2-40B4-BE49-F238E27FC236}">
                <a16:creationId xmlns:a16="http://schemas.microsoft.com/office/drawing/2014/main" id="{14DC23F4-B3D6-A9D4-25DB-F5DCA926F02E}"/>
              </a:ext>
            </a:extLst>
          </p:cNvPr>
          <p:cNvCxnSpPr>
            <a:cxnSpLocks/>
          </p:cNvCxnSpPr>
          <p:nvPr/>
        </p:nvCxnSpPr>
        <p:spPr>
          <a:xfrm>
            <a:off x="4882988" y="3429000"/>
            <a:ext cx="905933" cy="36406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descr="3.100+ Ghigliottina Foto stock, immagini e fotografie royalty-free - iStock  | Maria antonietta, Tagliola, Rivoluzione francese">
            <a:extLst>
              <a:ext uri="{FF2B5EF4-FFF2-40B4-BE49-F238E27FC236}">
                <a16:creationId xmlns:a16="http://schemas.microsoft.com/office/drawing/2014/main" id="{126A2022-D031-1697-3B11-C76CF2AC85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4285" y="1657707"/>
            <a:ext cx="2627983" cy="26279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 Regola dei 21 Giorni per Cambiare Vita - Jill Cooper">
            <a:extLst>
              <a:ext uri="{FF2B5EF4-FFF2-40B4-BE49-F238E27FC236}">
                <a16:creationId xmlns:a16="http://schemas.microsoft.com/office/drawing/2014/main" id="{2A0E0F7E-FFA5-3E5F-EFDD-E295D18721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4467" y="4590156"/>
            <a:ext cx="3322669" cy="1869001"/>
          </a:xfrm>
          <a:prstGeom prst="rect">
            <a:avLst/>
          </a:prstGeom>
          <a:noFill/>
          <a:extLst>
            <a:ext uri="{909E8E84-426E-40DD-AFC4-6F175D3DCCD1}">
              <a14:hiddenFill xmlns:a14="http://schemas.microsoft.com/office/drawing/2010/main">
                <a:solidFill>
                  <a:srgbClr val="FFFFFF"/>
                </a:solidFill>
              </a14:hiddenFill>
            </a:ext>
          </a:extLst>
        </p:spPr>
      </p:pic>
      <p:sp>
        <p:nvSpPr>
          <p:cNvPr id="6" name="CasellaDiTesto 5">
            <a:extLst>
              <a:ext uri="{FF2B5EF4-FFF2-40B4-BE49-F238E27FC236}">
                <a16:creationId xmlns:a16="http://schemas.microsoft.com/office/drawing/2014/main" id="{F5513DF5-CD26-2628-831C-107D631E17DF}"/>
              </a:ext>
            </a:extLst>
          </p:cNvPr>
          <p:cNvSpPr txBox="1"/>
          <p:nvPr/>
        </p:nvSpPr>
        <p:spPr>
          <a:xfrm>
            <a:off x="4898714" y="4590156"/>
            <a:ext cx="6405780" cy="1706686"/>
          </a:xfrm>
          <a:prstGeom prst="rect">
            <a:avLst/>
          </a:prstGeom>
          <a:noFill/>
        </p:spPr>
        <p:txBody>
          <a:bodyPr wrap="square">
            <a:spAutoFit/>
          </a:bodyPr>
          <a:lstStyle/>
          <a:p>
            <a:pPr algn="just"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La </a:t>
            </a:r>
            <a:r>
              <a:rPr lang="it-IT" b="1" dirty="0">
                <a:solidFill>
                  <a:srgbClr val="00B050"/>
                </a:solidFill>
                <a:latin typeface="Libre Franklin" pitchFamily="2" charset="0"/>
                <a:ea typeface="Calibri" panose="020F0502020204030204" pitchFamily="34" charset="0"/>
                <a:cs typeface="Times New Roman" panose="02020603050405020304" pitchFamily="18" charset="0"/>
              </a:rPr>
              <a:t>PARTE ECCEDENTARIA </a:t>
            </a:r>
            <a:r>
              <a:rPr lang="it-IT" dirty="0">
                <a:solidFill>
                  <a:srgbClr val="000000"/>
                </a:solidFill>
                <a:latin typeface="Libre Franklin" pitchFamily="2" charset="0"/>
                <a:ea typeface="Calibri" panose="020F0502020204030204" pitchFamily="34" charset="0"/>
                <a:cs typeface="Times New Roman" panose="02020603050405020304" pitchFamily="18" charset="0"/>
              </a:rPr>
              <a:t>deve essere destinata in alternativa a </a:t>
            </a:r>
            <a:r>
              <a:rPr lang="it-IT" b="1" dirty="0">
                <a:solidFill>
                  <a:schemeClr val="accent3">
                    <a:lumMod val="75000"/>
                  </a:schemeClr>
                </a:solidFill>
                <a:latin typeface="Libre Franklin" pitchFamily="2" charset="0"/>
                <a:ea typeface="Calibri" panose="020F0502020204030204" pitchFamily="34" charset="0"/>
                <a:cs typeface="Times New Roman" panose="02020603050405020304" pitchFamily="18" charset="0"/>
              </a:rPr>
              <a:t>PROGETTI SOCIALI SUL TERRITORIO </a:t>
            </a:r>
            <a:r>
              <a:rPr lang="it-IT" dirty="0">
                <a:solidFill>
                  <a:srgbClr val="000000"/>
                </a:solidFill>
                <a:latin typeface="Libre Franklin" pitchFamily="2" charset="0"/>
                <a:ea typeface="Calibri" panose="020F0502020204030204" pitchFamily="34" charset="0"/>
                <a:cs typeface="Times New Roman" panose="02020603050405020304" pitchFamily="18" charset="0"/>
              </a:rPr>
              <a:t>oppure essere ripartita proporzionalmente ai soggetti diversi dalle  Aziende.</a:t>
            </a:r>
          </a:p>
        </p:txBody>
      </p:sp>
    </p:spTree>
    <p:extLst>
      <p:ext uri="{BB962C8B-B14F-4D97-AF65-F5344CB8AC3E}">
        <p14:creationId xmlns:p14="http://schemas.microsoft.com/office/powerpoint/2010/main" val="99593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par>
                                <p:cTn id="16" presetID="16" presetClass="entr" presetSubtype="21"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par>
                                <p:cTn id="19" presetID="16" presetClass="entr" presetSubtype="21"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1028"/>
                                        </p:tgtEl>
                                        <p:attrNameLst>
                                          <p:attrName>style.visibility</p:attrName>
                                        </p:attrNameLst>
                                      </p:cBhvr>
                                      <p:to>
                                        <p:strVal val="visible"/>
                                      </p:to>
                                    </p:set>
                                    <p:anim calcmode="lin" valueType="num">
                                      <p:cBhvr>
                                        <p:cTn id="26" dur="1000" fill="hold"/>
                                        <p:tgtEl>
                                          <p:spTgt spid="1028"/>
                                        </p:tgtEl>
                                        <p:attrNameLst>
                                          <p:attrName>ppt_w</p:attrName>
                                        </p:attrNameLst>
                                      </p:cBhvr>
                                      <p:tavLst>
                                        <p:tav tm="0">
                                          <p:val>
                                            <p:fltVal val="0"/>
                                          </p:val>
                                        </p:tav>
                                        <p:tav tm="100000">
                                          <p:val>
                                            <p:strVal val="#ppt_w"/>
                                          </p:val>
                                        </p:tav>
                                      </p:tavLst>
                                    </p:anim>
                                    <p:anim calcmode="lin" valueType="num">
                                      <p:cBhvr>
                                        <p:cTn id="27" dur="1000" fill="hold"/>
                                        <p:tgtEl>
                                          <p:spTgt spid="1028"/>
                                        </p:tgtEl>
                                        <p:attrNameLst>
                                          <p:attrName>ppt_h</p:attrName>
                                        </p:attrNameLst>
                                      </p:cBhvr>
                                      <p:tavLst>
                                        <p:tav tm="0">
                                          <p:val>
                                            <p:fltVal val="0"/>
                                          </p:val>
                                        </p:tav>
                                        <p:tav tm="100000">
                                          <p:val>
                                            <p:strVal val="#ppt_h"/>
                                          </p:val>
                                        </p:tav>
                                      </p:tavLst>
                                    </p:anim>
                                    <p:anim calcmode="lin" valueType="num">
                                      <p:cBhvr>
                                        <p:cTn id="28" dur="1000" fill="hold"/>
                                        <p:tgtEl>
                                          <p:spTgt spid="1028"/>
                                        </p:tgtEl>
                                        <p:attrNameLst>
                                          <p:attrName>style.rotation</p:attrName>
                                        </p:attrNameLst>
                                      </p:cBhvr>
                                      <p:tavLst>
                                        <p:tav tm="0">
                                          <p:val>
                                            <p:fltVal val="90"/>
                                          </p:val>
                                        </p:tav>
                                        <p:tav tm="100000">
                                          <p:val>
                                            <p:fltVal val="0"/>
                                          </p:val>
                                        </p:tav>
                                      </p:tavLst>
                                    </p:anim>
                                    <p:animEffect transition="in" filter="fade">
                                      <p:cBhvr>
                                        <p:cTn id="29" dur="1000"/>
                                        <p:tgtEl>
                                          <p:spTgt spid="1028"/>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randombar(horizontal)">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data 4" hidden="1">
            <a:extLst>
              <a:ext uri="{FF2B5EF4-FFF2-40B4-BE49-F238E27FC236}">
                <a16:creationId xmlns:a16="http://schemas.microsoft.com/office/drawing/2014/main" id="{6031D519-E278-826F-B309-BB4C9DC9ACB7}"/>
              </a:ext>
            </a:extLst>
          </p:cNvPr>
          <p:cNvSpPr>
            <a:spLocks noGrp="1"/>
          </p:cNvSpPr>
          <p:nvPr>
            <p:ph type="dt" sz="half" idx="2"/>
          </p:nvPr>
        </p:nvSpPr>
        <p:spPr/>
        <p:txBody>
          <a:bodyPr/>
          <a:lstStyle/>
          <a:p>
            <a:pPr rtl="0">
              <a:spcAft>
                <a:spcPts val="600"/>
              </a:spcAft>
            </a:pPr>
            <a:r>
              <a:rPr lang="it-IT" noProof="0"/>
              <a:t>20XX</a:t>
            </a:r>
          </a:p>
        </p:txBody>
      </p:sp>
      <p:sp>
        <p:nvSpPr>
          <p:cNvPr id="7" name="Segnaposto numero diapositiva 6" hidden="1">
            <a:extLst>
              <a:ext uri="{FF2B5EF4-FFF2-40B4-BE49-F238E27FC236}">
                <a16:creationId xmlns:a16="http://schemas.microsoft.com/office/drawing/2014/main" id="{FD50A624-FB0F-7C46-7549-4AFE9A0F5F1A}"/>
              </a:ext>
            </a:extLst>
          </p:cNvPr>
          <p:cNvSpPr>
            <a:spLocks noGrp="1"/>
          </p:cNvSpPr>
          <p:nvPr>
            <p:ph type="sldNum" sz="quarter" idx="4"/>
          </p:nvPr>
        </p:nvSpPr>
        <p:spPr/>
        <p:txBody>
          <a:bodyPr/>
          <a:lstStyle/>
          <a:p>
            <a:pPr rtl="0">
              <a:spcAft>
                <a:spcPts val="600"/>
              </a:spcAft>
            </a:pPr>
            <a:fld id="{EA87306C-81BA-4795-A5CA-9392456A8C1E}" type="slidenum">
              <a:rPr lang="it-IT" noProof="0" smtClean="0"/>
              <a:pPr rtl="0">
                <a:spcAft>
                  <a:spcPts val="600"/>
                </a:spcAft>
              </a:pPr>
              <a:t>18</a:t>
            </a:fld>
            <a:endParaRPr lang="it-IT" noProof="0"/>
          </a:p>
        </p:txBody>
      </p:sp>
      <p:sp>
        <p:nvSpPr>
          <p:cNvPr id="11" name="CasellaDiTesto 5">
            <a:extLst>
              <a:ext uri="{FF2B5EF4-FFF2-40B4-BE49-F238E27FC236}">
                <a16:creationId xmlns:a16="http://schemas.microsoft.com/office/drawing/2014/main" id="{8312595E-28A2-8D42-BAB9-0D998E084140}"/>
              </a:ext>
            </a:extLst>
          </p:cNvPr>
          <p:cNvSpPr txBox="1"/>
          <p:nvPr/>
        </p:nvSpPr>
        <p:spPr>
          <a:xfrm>
            <a:off x="1935040" y="268069"/>
            <a:ext cx="8330529" cy="800219"/>
          </a:xfrm>
          <a:prstGeom prst="rect">
            <a:avLst/>
          </a:prstGeom>
          <a:noFill/>
        </p:spPr>
        <p:txBody>
          <a:bodyPr wrap="square" lIns="91440" tIns="45720" rIns="91440" bIns="45720" rtlCol="0" anchor="t">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it-IT" sz="3200" b="1" dirty="0">
                <a:solidFill>
                  <a:schemeClr val="accent3">
                    <a:lumMod val="75000"/>
                  </a:schemeClr>
                </a:solidFill>
                <a:latin typeface="GOTHAM-BOOK" panose="02000504050000020004" pitchFamily="2" charset="0"/>
                <a:ea typeface="Roboto Medium" panose="02000000000000000000" pitchFamily="2" charset="0"/>
              </a:rPr>
              <a:t>Opportunità di VALORE per le QUOTE SOCIALI</a:t>
            </a:r>
          </a:p>
          <a:p>
            <a:endParaRPr lang="it-IT" sz="1400" b="1" dirty="0">
              <a:solidFill>
                <a:schemeClr val="accent3">
                  <a:lumMod val="75000"/>
                </a:schemeClr>
              </a:solidFill>
              <a:latin typeface="GOTHAM-BOOK"/>
              <a:ea typeface="Roboto Medium"/>
            </a:endParaRPr>
          </a:p>
        </p:txBody>
      </p:sp>
      <p:sp>
        <p:nvSpPr>
          <p:cNvPr id="13" name="CasellaDiTesto 12">
            <a:extLst>
              <a:ext uri="{FF2B5EF4-FFF2-40B4-BE49-F238E27FC236}">
                <a16:creationId xmlns:a16="http://schemas.microsoft.com/office/drawing/2014/main" id="{9A67CA2B-38CE-B632-5D53-A539D0E3442B}"/>
              </a:ext>
            </a:extLst>
          </p:cNvPr>
          <p:cNvSpPr txBox="1"/>
          <p:nvPr/>
        </p:nvSpPr>
        <p:spPr>
          <a:xfrm>
            <a:off x="4713090" y="5630346"/>
            <a:ext cx="2344936" cy="369332"/>
          </a:xfrm>
          <a:prstGeom prst="rect">
            <a:avLst/>
          </a:prstGeom>
          <a:noFill/>
        </p:spPr>
        <p:txBody>
          <a:bodyPr wrap="square">
            <a:spAutoFit/>
          </a:bodyPr>
          <a:lstStyle/>
          <a:p>
            <a:pPr>
              <a:lnSpc>
                <a:spcPct val="100000"/>
              </a:lnSpc>
            </a:pPr>
            <a:r>
              <a:rPr lang="it-IT" sz="1800" b="1" dirty="0">
                <a:solidFill>
                  <a:schemeClr val="accent3">
                    <a:lumMod val="75000"/>
                  </a:schemeClr>
                </a:solidFill>
                <a:latin typeface="GOTHAM-BOOK" panose="02000504050000020004" pitchFamily="2" charset="0"/>
                <a:ea typeface="Roboto Medium" panose="02000000000000000000" pitchFamily="2" charset="0"/>
              </a:rPr>
              <a:t>I SERVIZI DI MOBILITA’</a:t>
            </a:r>
          </a:p>
        </p:txBody>
      </p:sp>
      <p:pic>
        <p:nvPicPr>
          <p:cNvPr id="14" name="Immagine 13" descr="Immagine che contiene veicolo, Veicolo terrestre, ruota, trasporto&#10;&#10;Il contenuto generato dall'IA potrebbe non essere corretto.">
            <a:extLst>
              <a:ext uri="{FF2B5EF4-FFF2-40B4-BE49-F238E27FC236}">
                <a16:creationId xmlns:a16="http://schemas.microsoft.com/office/drawing/2014/main" id="{B22DD06C-5F9E-8429-F4FA-D76E111F4212}"/>
              </a:ext>
            </a:extLst>
          </p:cNvPr>
          <p:cNvPicPr>
            <a:picLocks noChangeAspect="1"/>
          </p:cNvPicPr>
          <p:nvPr/>
        </p:nvPicPr>
        <p:blipFill>
          <a:blip r:embed="rId2"/>
          <a:srcRect l="6471" t="24679" r="5106" b="25279"/>
          <a:stretch>
            <a:fillRect/>
          </a:stretch>
        </p:blipFill>
        <p:spPr>
          <a:xfrm>
            <a:off x="3171658" y="3190920"/>
            <a:ext cx="5427800" cy="2303814"/>
          </a:xfrm>
          <a:prstGeom prst="rect">
            <a:avLst/>
          </a:prstGeom>
        </p:spPr>
      </p:pic>
      <p:sp>
        <p:nvSpPr>
          <p:cNvPr id="15" name="CasellaDiTesto 5">
            <a:extLst>
              <a:ext uri="{FF2B5EF4-FFF2-40B4-BE49-F238E27FC236}">
                <a16:creationId xmlns:a16="http://schemas.microsoft.com/office/drawing/2014/main" id="{D71C758D-87A0-FC1F-4FB3-49F7B600FB80}"/>
              </a:ext>
            </a:extLst>
          </p:cNvPr>
          <p:cNvSpPr txBox="1"/>
          <p:nvPr/>
        </p:nvSpPr>
        <p:spPr>
          <a:xfrm>
            <a:off x="1537464" y="1663303"/>
            <a:ext cx="9117072" cy="830997"/>
          </a:xfrm>
          <a:prstGeom prst="rect">
            <a:avLst/>
          </a:prstGeom>
          <a:noFill/>
        </p:spPr>
        <p:txBody>
          <a:bodyPr wrap="square" lIns="91440" tIns="45720" rIns="91440" bIns="45720" rtlCol="0" anchor="t">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it-IT" sz="4800" b="1" i="1" dirty="0">
                <a:solidFill>
                  <a:srgbClr val="00B050"/>
                </a:solidFill>
                <a:latin typeface="GOTHAM-BOOK" panose="02000504050000020004" pitchFamily="2" charset="0"/>
                <a:ea typeface="Roboto Medium" panose="02000000000000000000" pitchFamily="2" charset="0"/>
              </a:rPr>
              <a:t>Ridistribuire ricchezza sul territorio</a:t>
            </a:r>
          </a:p>
        </p:txBody>
      </p:sp>
    </p:spTree>
    <p:extLst>
      <p:ext uri="{BB962C8B-B14F-4D97-AF65-F5344CB8AC3E}">
        <p14:creationId xmlns:p14="http://schemas.microsoft.com/office/powerpoint/2010/main" val="268312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16D66-66F3-734C-9644-2CE518FB9D93}"/>
            </a:ext>
          </a:extLst>
        </p:cNvPr>
        <p:cNvGrpSpPr/>
        <p:nvPr/>
      </p:nvGrpSpPr>
      <p:grpSpPr>
        <a:xfrm>
          <a:off x="0" y="0"/>
          <a:ext cx="0" cy="0"/>
          <a:chOff x="0" y="0"/>
          <a:chExt cx="0" cy="0"/>
        </a:xfrm>
      </p:grpSpPr>
      <p:sp>
        <p:nvSpPr>
          <p:cNvPr id="3" name="CasellaDiTesto 2">
            <a:extLst>
              <a:ext uri="{FF2B5EF4-FFF2-40B4-BE49-F238E27FC236}">
                <a16:creationId xmlns:a16="http://schemas.microsoft.com/office/drawing/2014/main" id="{0B6BE048-29F9-B52C-D1CF-9E35654CEB62}"/>
              </a:ext>
            </a:extLst>
          </p:cNvPr>
          <p:cNvSpPr txBox="1"/>
          <p:nvPr/>
        </p:nvSpPr>
        <p:spPr>
          <a:xfrm>
            <a:off x="249237" y="1103023"/>
            <a:ext cx="11693525" cy="3000821"/>
          </a:xfrm>
          <a:prstGeom prst="rect">
            <a:avLst/>
          </a:prstGeom>
          <a:noFill/>
        </p:spPr>
        <p:txBody>
          <a:bodyPr wrap="square">
            <a:spAutoFit/>
          </a:bodyPr>
          <a:lstStyle/>
          <a:p>
            <a:pPr rtl="0"/>
            <a:r>
              <a:rPr lang="it-IT" sz="2400" b="1" dirty="0">
                <a:solidFill>
                  <a:srgbClr val="000000"/>
                </a:solidFill>
                <a:latin typeface="Libre Franklin" pitchFamily="2" charset="0"/>
                <a:ea typeface="Calibri" panose="020F0502020204030204" pitchFamily="34" charset="0"/>
                <a:cs typeface="Times New Roman" panose="02020603050405020304" pitchFamily="18" charset="0"/>
              </a:rPr>
              <a:t> FAMIGLIA</a:t>
            </a:r>
          </a:p>
          <a:p>
            <a:pPr rtl="0"/>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a:p>
            <a:pP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CONTATORE (POD) 					3 kW</a:t>
            </a:r>
          </a:p>
          <a:p>
            <a:pP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BOLLETTE ENERGIA ELETTRICA </a:t>
            </a:r>
            <a:r>
              <a:rPr lang="it-IT" dirty="0">
                <a:solidFill>
                  <a:srgbClr val="000000"/>
                </a:solidFill>
                <a:latin typeface="Libre Franklin" pitchFamily="2" charset="0"/>
                <a:ea typeface="Calibri" panose="020F0502020204030204" pitchFamily="34" charset="0"/>
                <a:cs typeface="Times New Roman" panose="02020603050405020304" pitchFamily="18" charset="0"/>
              </a:rPr>
              <a:t>(anno)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1.200,00 € </a:t>
            </a:r>
            <a:r>
              <a:rPr lang="it-IT" dirty="0">
                <a:solidFill>
                  <a:srgbClr val="000000"/>
                </a:solidFill>
                <a:latin typeface="Libre Franklin" pitchFamily="2" charset="0"/>
                <a:ea typeface="Calibri" panose="020F0502020204030204" pitchFamily="34" charset="0"/>
                <a:cs typeface="Times New Roman" panose="02020603050405020304" pitchFamily="18" charset="0"/>
              </a:rPr>
              <a:t>(200€ a bimestre)</a:t>
            </a:r>
          </a:p>
          <a:p>
            <a:pP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TOTALE CONSUMI </a:t>
            </a:r>
            <a:r>
              <a:rPr lang="it-IT" dirty="0">
                <a:solidFill>
                  <a:srgbClr val="000000"/>
                </a:solidFill>
                <a:latin typeface="Libre Franklin" pitchFamily="2" charset="0"/>
                <a:ea typeface="Calibri" panose="020F0502020204030204" pitchFamily="34" charset="0"/>
                <a:cs typeface="Times New Roman" panose="02020603050405020304" pitchFamily="18" charset="0"/>
              </a:rPr>
              <a:t>(prezzo medio energia 0,30 €/kWh)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4000 kWh</a:t>
            </a:r>
          </a:p>
          <a:p>
            <a:pPr rtl="0"/>
            <a:endParaRPr lang="it-IT" b="1" dirty="0">
              <a:solidFill>
                <a:srgbClr val="000000"/>
              </a:solidFill>
              <a:latin typeface="Libre Franklin" pitchFamily="2" charset="0"/>
              <a:ea typeface="Calibri" panose="020F0502020204030204" pitchFamily="34" charset="0"/>
              <a:cs typeface="Times New Roman" panose="02020603050405020304" pitchFamily="18" charset="0"/>
            </a:endParaRPr>
          </a:p>
          <a:p>
            <a:endParaRPr lang="it-IT" sz="2400" b="1" dirty="0">
              <a:solidFill>
                <a:srgbClr val="000000"/>
              </a:solidFill>
              <a:latin typeface="Libre Franklin" pitchFamily="2" charset="0"/>
              <a:ea typeface="Calibri" panose="020F0502020204030204" pitchFamily="34" charset="0"/>
              <a:cs typeface="Times New Roman" panose="02020603050405020304" pitchFamily="18" charset="0"/>
            </a:endParaRPr>
          </a:p>
          <a:p>
            <a:r>
              <a:rPr lang="it-IT" sz="2400" b="1" dirty="0">
                <a:solidFill>
                  <a:srgbClr val="00B050"/>
                </a:solidFill>
                <a:latin typeface="Libre Franklin" pitchFamily="2" charset="0"/>
                <a:ea typeface="Calibri" panose="020F0502020204030204" pitchFamily="34" charset="0"/>
                <a:cs typeface="Times New Roman" panose="02020603050405020304" pitchFamily="18" charset="0"/>
              </a:rPr>
              <a:t>VANTAGGI ECONOMICI </a:t>
            </a:r>
            <a:r>
              <a:rPr lang="it-IT" sz="2400" b="1" dirty="0">
                <a:solidFill>
                  <a:srgbClr val="000000"/>
                </a:solidFill>
                <a:latin typeface="Libre Franklin" pitchFamily="2" charset="0"/>
                <a:ea typeface="Calibri" panose="020F0502020204030204" pitchFamily="34" charset="0"/>
                <a:cs typeface="Times New Roman" panose="02020603050405020304" pitchFamily="18" charset="0"/>
              </a:rPr>
              <a:t>per partecipazione a CER </a:t>
            </a:r>
            <a:r>
              <a:rPr lang="it-IT" dirty="0">
                <a:solidFill>
                  <a:srgbClr val="000000"/>
                </a:solidFill>
                <a:latin typeface="Libre Franklin" pitchFamily="2" charset="0"/>
                <a:ea typeface="Calibri" panose="020F0502020204030204" pitchFamily="34" charset="0"/>
                <a:cs typeface="Times New Roman" panose="02020603050405020304" pitchFamily="18" charset="0"/>
              </a:rPr>
              <a:t>(Incentivo ipotizzato 12-14 cent€/kWh)</a:t>
            </a:r>
          </a:p>
        </p:txBody>
      </p:sp>
      <p:graphicFrame>
        <p:nvGraphicFramePr>
          <p:cNvPr id="2" name="Tabella 1">
            <a:extLst>
              <a:ext uri="{FF2B5EF4-FFF2-40B4-BE49-F238E27FC236}">
                <a16:creationId xmlns:a16="http://schemas.microsoft.com/office/drawing/2014/main" id="{162A3A24-F89A-69B8-5976-10B13D0E8909}"/>
              </a:ext>
            </a:extLst>
          </p:cNvPr>
          <p:cNvGraphicFramePr>
            <a:graphicFrameLocks noGrp="1"/>
          </p:cNvGraphicFramePr>
          <p:nvPr/>
        </p:nvGraphicFramePr>
        <p:xfrm>
          <a:off x="1257301" y="4271617"/>
          <a:ext cx="9397998" cy="1483360"/>
        </p:xfrm>
        <a:graphic>
          <a:graphicData uri="http://schemas.openxmlformats.org/drawingml/2006/table">
            <a:tbl>
              <a:tblPr firstRow="1" bandRow="1">
                <a:tableStyleId>{5940675A-B579-460E-94D1-54222C63F5DA}</a:tableStyleId>
              </a:tblPr>
              <a:tblGrid>
                <a:gridCol w="3132666">
                  <a:extLst>
                    <a:ext uri="{9D8B030D-6E8A-4147-A177-3AD203B41FA5}">
                      <a16:colId xmlns:a16="http://schemas.microsoft.com/office/drawing/2014/main" val="1023701329"/>
                    </a:ext>
                  </a:extLst>
                </a:gridCol>
                <a:gridCol w="3132666">
                  <a:extLst>
                    <a:ext uri="{9D8B030D-6E8A-4147-A177-3AD203B41FA5}">
                      <a16:colId xmlns:a16="http://schemas.microsoft.com/office/drawing/2014/main" val="1705989778"/>
                    </a:ext>
                  </a:extLst>
                </a:gridCol>
                <a:gridCol w="3132666">
                  <a:extLst>
                    <a:ext uri="{9D8B030D-6E8A-4147-A177-3AD203B41FA5}">
                      <a16:colId xmlns:a16="http://schemas.microsoft.com/office/drawing/2014/main" val="4078104852"/>
                    </a:ext>
                  </a:extLst>
                </a:gridCol>
              </a:tblGrid>
              <a:tr h="370840">
                <a:tc>
                  <a:txBody>
                    <a:bodyPr/>
                    <a:lstStyle/>
                    <a:p>
                      <a:pPr algn="ctr"/>
                      <a:r>
                        <a:rPr lang="it-IT" b="1" dirty="0"/>
                        <a:t>Quota consumi diurni (kWh)</a:t>
                      </a:r>
                    </a:p>
                  </a:txBody>
                  <a:tcPr>
                    <a:solidFill>
                      <a:srgbClr val="99FFCC"/>
                    </a:solidFill>
                  </a:tcPr>
                </a:tc>
                <a:tc>
                  <a:txBody>
                    <a:bodyPr/>
                    <a:lstStyle/>
                    <a:p>
                      <a:pPr algn="ctr"/>
                      <a:r>
                        <a:rPr lang="it-IT" b="1" dirty="0"/>
                        <a:t>BONUS CER 45% (anno)</a:t>
                      </a:r>
                    </a:p>
                  </a:txBody>
                  <a:tcPr>
                    <a:solidFill>
                      <a:srgbClr val="99FFCC"/>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b="1" dirty="0"/>
                        <a:t>BONUS CER 45% (20 anni)</a:t>
                      </a:r>
                    </a:p>
                  </a:txBody>
                  <a:tcPr>
                    <a:solidFill>
                      <a:srgbClr val="99FFCC"/>
                    </a:solidFill>
                  </a:tcPr>
                </a:tc>
                <a:extLst>
                  <a:ext uri="{0D108BD9-81ED-4DB2-BD59-A6C34878D82A}">
                    <a16:rowId xmlns:a16="http://schemas.microsoft.com/office/drawing/2014/main" val="746938611"/>
                  </a:ext>
                </a:extLst>
              </a:tr>
              <a:tr h="370840">
                <a:tc>
                  <a:txBody>
                    <a:bodyPr/>
                    <a:lstStyle/>
                    <a:p>
                      <a:pPr algn="ctr"/>
                      <a:r>
                        <a:rPr lang="it-IT" dirty="0"/>
                        <a:t>1.000</a:t>
                      </a:r>
                    </a:p>
                  </a:txBody>
                  <a:tcPr/>
                </a:tc>
                <a:tc>
                  <a:txBody>
                    <a:bodyPr/>
                    <a:lstStyle/>
                    <a:p>
                      <a:pPr algn="ctr"/>
                      <a:r>
                        <a:rPr lang="it-IT" dirty="0"/>
                        <a:t>50-60 €</a:t>
                      </a:r>
                    </a:p>
                  </a:txBody>
                  <a:tcPr/>
                </a:tc>
                <a:tc>
                  <a:txBody>
                    <a:bodyPr/>
                    <a:lstStyle/>
                    <a:p>
                      <a:pPr algn="ctr"/>
                      <a:r>
                        <a:rPr lang="it-IT" dirty="0"/>
                        <a:t>1000-1200 €</a:t>
                      </a:r>
                    </a:p>
                  </a:txBody>
                  <a:tcPr/>
                </a:tc>
                <a:extLst>
                  <a:ext uri="{0D108BD9-81ED-4DB2-BD59-A6C34878D82A}">
                    <a16:rowId xmlns:a16="http://schemas.microsoft.com/office/drawing/2014/main" val="1464123118"/>
                  </a:ext>
                </a:extLst>
              </a:tr>
              <a:tr h="370840">
                <a:tc>
                  <a:txBody>
                    <a:bodyPr/>
                    <a:lstStyle/>
                    <a:p>
                      <a:pPr algn="ctr"/>
                      <a:r>
                        <a:rPr lang="it-IT" dirty="0"/>
                        <a:t>2.000</a:t>
                      </a:r>
                    </a:p>
                  </a:txBody>
                  <a:tcPr/>
                </a:tc>
                <a:tc>
                  <a:txBody>
                    <a:bodyPr/>
                    <a:lstStyle/>
                    <a:p>
                      <a:pPr algn="ctr"/>
                      <a:r>
                        <a:rPr lang="it-IT" dirty="0"/>
                        <a:t>100-120 €</a:t>
                      </a:r>
                    </a:p>
                  </a:txBody>
                  <a:tcPr/>
                </a:tc>
                <a:tc>
                  <a:txBody>
                    <a:bodyPr/>
                    <a:lstStyle/>
                    <a:p>
                      <a:pPr algn="ctr"/>
                      <a:r>
                        <a:rPr lang="it-IT" dirty="0"/>
                        <a:t>2000-2400 €</a:t>
                      </a:r>
                    </a:p>
                  </a:txBody>
                  <a:tcPr/>
                </a:tc>
                <a:extLst>
                  <a:ext uri="{0D108BD9-81ED-4DB2-BD59-A6C34878D82A}">
                    <a16:rowId xmlns:a16="http://schemas.microsoft.com/office/drawing/2014/main" val="2520852824"/>
                  </a:ext>
                </a:extLst>
              </a:tr>
              <a:tr h="370840">
                <a:tc>
                  <a:txBody>
                    <a:bodyPr/>
                    <a:lstStyle/>
                    <a:p>
                      <a:pPr algn="ctr"/>
                      <a:r>
                        <a:rPr lang="it-IT" dirty="0"/>
                        <a:t>3.000</a:t>
                      </a:r>
                    </a:p>
                  </a:txBody>
                  <a:tcPr/>
                </a:tc>
                <a:tc>
                  <a:txBody>
                    <a:bodyPr/>
                    <a:lstStyle/>
                    <a:p>
                      <a:pPr algn="ctr"/>
                      <a:r>
                        <a:rPr lang="it-IT" dirty="0"/>
                        <a:t>150-180 €</a:t>
                      </a:r>
                    </a:p>
                  </a:txBody>
                  <a:tcPr/>
                </a:tc>
                <a:tc>
                  <a:txBody>
                    <a:bodyPr/>
                    <a:lstStyle/>
                    <a:p>
                      <a:pPr algn="ctr"/>
                      <a:r>
                        <a:rPr lang="it-IT" dirty="0"/>
                        <a:t>3000-3600 €</a:t>
                      </a:r>
                    </a:p>
                  </a:txBody>
                  <a:tcPr/>
                </a:tc>
                <a:extLst>
                  <a:ext uri="{0D108BD9-81ED-4DB2-BD59-A6C34878D82A}">
                    <a16:rowId xmlns:a16="http://schemas.microsoft.com/office/drawing/2014/main" val="1434204392"/>
                  </a:ext>
                </a:extLst>
              </a:tr>
            </a:tbl>
          </a:graphicData>
        </a:graphic>
      </p:graphicFrame>
      <p:sp>
        <p:nvSpPr>
          <p:cNvPr id="4" name="CasellaDiTesto 3">
            <a:extLst>
              <a:ext uri="{FF2B5EF4-FFF2-40B4-BE49-F238E27FC236}">
                <a16:creationId xmlns:a16="http://schemas.microsoft.com/office/drawing/2014/main" id="{92924155-5505-E64F-29F2-296F010DD13B}"/>
              </a:ext>
            </a:extLst>
          </p:cNvPr>
          <p:cNvSpPr txBox="1"/>
          <p:nvPr/>
        </p:nvSpPr>
        <p:spPr>
          <a:xfrm>
            <a:off x="565150" y="5900966"/>
            <a:ext cx="11061700" cy="584775"/>
          </a:xfrm>
          <a:prstGeom prst="rect">
            <a:avLst/>
          </a:prstGeom>
          <a:noFill/>
        </p:spPr>
        <p:txBody>
          <a:bodyPr wrap="square">
            <a:spAutoFit/>
          </a:bodyPr>
          <a:lstStyle/>
          <a:p>
            <a:pPr algn="ctr"/>
            <a:r>
              <a:rPr lang="it-IT" sz="3200" b="1" dirty="0">
                <a:solidFill>
                  <a:schemeClr val="bg1"/>
                </a:solidFill>
                <a:effectLst/>
                <a:highlight>
                  <a:srgbClr val="009900"/>
                </a:highlight>
                <a:latin typeface="Libre Franklin" pitchFamily="2" charset="0"/>
                <a:ea typeface="Calibri" panose="020F0502020204030204" pitchFamily="34" charset="0"/>
                <a:cs typeface="Times New Roman" panose="02020603050405020304" pitchFamily="18" charset="0"/>
              </a:rPr>
              <a:t>SENZA impegno, SENZA esborsi</a:t>
            </a:r>
            <a:endParaRPr lang="it-IT" sz="1400" b="1" dirty="0">
              <a:solidFill>
                <a:schemeClr val="bg1"/>
              </a:solidFill>
              <a:effectLst/>
              <a:highlight>
                <a:srgbClr val="009900"/>
              </a:highlight>
              <a:latin typeface="Libre Franklin" pitchFamily="2" charset="0"/>
              <a:ea typeface="Calibri" panose="020F0502020204030204" pitchFamily="34" charset="0"/>
              <a:cs typeface="Times New Roman" panose="02020603050405020304" pitchFamily="18" charset="0"/>
            </a:endParaRPr>
          </a:p>
        </p:txBody>
      </p:sp>
      <p:pic>
        <p:nvPicPr>
          <p:cNvPr id="1026" name="Picture 2" descr="I 5 valori della famiglia. Conoscerli e migliorarli - Stimulus Italia">
            <a:extLst>
              <a:ext uri="{FF2B5EF4-FFF2-40B4-BE49-F238E27FC236}">
                <a16:creationId xmlns:a16="http://schemas.microsoft.com/office/drawing/2014/main" id="{787A0CD4-534F-B35F-7F55-8ED7140F11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9232" y="664646"/>
            <a:ext cx="2242359" cy="1205891"/>
          </a:xfrm>
          <a:prstGeom prst="rect">
            <a:avLst/>
          </a:prstGeom>
          <a:noFill/>
          <a:extLst>
            <a:ext uri="{909E8E84-426E-40DD-AFC4-6F175D3DCCD1}">
              <a14:hiddenFill xmlns:a14="http://schemas.microsoft.com/office/drawing/2010/main">
                <a:solidFill>
                  <a:srgbClr val="FFFFFF"/>
                </a:solidFill>
              </a14:hiddenFill>
            </a:ext>
          </a:extLst>
        </p:spPr>
      </p:pic>
      <p:pic>
        <p:nvPicPr>
          <p:cNvPr id="6" name="Immagine 5" descr="Salvadanaio su sfondo bianco">
            <a:extLst>
              <a:ext uri="{FF2B5EF4-FFF2-40B4-BE49-F238E27FC236}">
                <a16:creationId xmlns:a16="http://schemas.microsoft.com/office/drawing/2014/main" id="{2F5C2B3F-735A-71D2-66CE-ABD2134D5BCD}"/>
              </a:ext>
            </a:extLst>
          </p:cNvPr>
          <p:cNvPicPr>
            <a:picLocks noChangeAspect="1"/>
          </p:cNvPicPr>
          <p:nvPr/>
        </p:nvPicPr>
        <p:blipFill>
          <a:blip r:embed="rId4"/>
          <a:stretch>
            <a:fillRect/>
          </a:stretch>
        </p:blipFill>
        <p:spPr>
          <a:xfrm>
            <a:off x="10934699" y="4651954"/>
            <a:ext cx="1103023" cy="1103023"/>
          </a:xfrm>
          <a:prstGeom prst="rect">
            <a:avLst/>
          </a:prstGeom>
        </p:spPr>
      </p:pic>
      <p:sp>
        <p:nvSpPr>
          <p:cNvPr id="7" name="CasellaDiTesto 6">
            <a:extLst>
              <a:ext uri="{FF2B5EF4-FFF2-40B4-BE49-F238E27FC236}">
                <a16:creationId xmlns:a16="http://schemas.microsoft.com/office/drawing/2014/main" id="{94EE0D5D-A6DE-D251-9185-8A90F5A87EF5}"/>
              </a:ext>
            </a:extLst>
          </p:cNvPr>
          <p:cNvSpPr txBox="1"/>
          <p:nvPr/>
        </p:nvSpPr>
        <p:spPr>
          <a:xfrm>
            <a:off x="425450" y="383486"/>
            <a:ext cx="11061700" cy="923330"/>
          </a:xfrm>
          <a:prstGeom prst="rect">
            <a:avLst/>
          </a:prstGeom>
          <a:noFill/>
        </p:spPr>
        <p:txBody>
          <a:bodyPr wrap="square">
            <a:spAutoFit/>
          </a:bodyPr>
          <a:lstStyle/>
          <a:p>
            <a:pPr algn="ctr"/>
            <a:r>
              <a:rPr lang="it-IT" sz="40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rPr>
              <a:t>ESEMPIO pratico 1</a:t>
            </a:r>
            <a:br>
              <a:rPr lang="it-IT" sz="14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rPr>
            </a:br>
            <a:endParaRPr lang="it-IT" sz="14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054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par>
                                <p:cTn id="14" presetID="6"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16D66-66F3-734C-9644-2CE518FB9D93}"/>
            </a:ext>
          </a:extLst>
        </p:cNvPr>
        <p:cNvGrpSpPr/>
        <p:nvPr/>
      </p:nvGrpSpPr>
      <p:grpSpPr>
        <a:xfrm>
          <a:off x="0" y="0"/>
          <a:ext cx="0" cy="0"/>
          <a:chOff x="0" y="0"/>
          <a:chExt cx="0" cy="0"/>
        </a:xfrm>
      </p:grpSpPr>
      <p:sp>
        <p:nvSpPr>
          <p:cNvPr id="3" name="CasellaDiTesto 2">
            <a:extLst>
              <a:ext uri="{FF2B5EF4-FFF2-40B4-BE49-F238E27FC236}">
                <a16:creationId xmlns:a16="http://schemas.microsoft.com/office/drawing/2014/main" id="{0B6BE048-29F9-B52C-D1CF-9E35654CEB62}"/>
              </a:ext>
            </a:extLst>
          </p:cNvPr>
          <p:cNvSpPr txBox="1"/>
          <p:nvPr/>
        </p:nvSpPr>
        <p:spPr>
          <a:xfrm>
            <a:off x="249237" y="1103023"/>
            <a:ext cx="11693525" cy="3000821"/>
          </a:xfrm>
          <a:prstGeom prst="rect">
            <a:avLst/>
          </a:prstGeom>
          <a:noFill/>
        </p:spPr>
        <p:txBody>
          <a:bodyPr wrap="square">
            <a:spAutoFit/>
          </a:bodyPr>
          <a:lstStyle/>
          <a:p>
            <a:pPr rtl="0"/>
            <a:r>
              <a:rPr lang="it-IT" sz="2400" b="1" dirty="0">
                <a:solidFill>
                  <a:srgbClr val="000000"/>
                </a:solidFill>
                <a:latin typeface="Libre Franklin" pitchFamily="2" charset="0"/>
                <a:ea typeface="Calibri" panose="020F0502020204030204" pitchFamily="34" charset="0"/>
                <a:cs typeface="Times New Roman" panose="02020603050405020304" pitchFamily="18" charset="0"/>
              </a:rPr>
              <a:t> IMPRESA</a:t>
            </a:r>
          </a:p>
          <a:p>
            <a:pPr rtl="0"/>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a:p>
            <a:pP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CONTATORE (POD) 					200 kW</a:t>
            </a:r>
          </a:p>
          <a:p>
            <a:pP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BOLLETTE ENERGIA ELETTRICA </a:t>
            </a:r>
            <a:r>
              <a:rPr lang="it-IT" dirty="0">
                <a:solidFill>
                  <a:srgbClr val="000000"/>
                </a:solidFill>
                <a:latin typeface="Libre Franklin" pitchFamily="2" charset="0"/>
                <a:ea typeface="Calibri" panose="020F0502020204030204" pitchFamily="34" charset="0"/>
                <a:cs typeface="Times New Roman" panose="02020603050405020304" pitchFamily="18" charset="0"/>
              </a:rPr>
              <a:t>(anno)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120.000,00 € </a:t>
            </a:r>
            <a:r>
              <a:rPr lang="it-IT" dirty="0">
                <a:solidFill>
                  <a:srgbClr val="000000"/>
                </a:solidFill>
                <a:latin typeface="Libre Franklin" pitchFamily="2" charset="0"/>
                <a:ea typeface="Calibri" panose="020F0502020204030204" pitchFamily="34" charset="0"/>
                <a:cs typeface="Times New Roman" panose="02020603050405020304" pitchFamily="18" charset="0"/>
              </a:rPr>
              <a:t>(circa 10.000€ al mense)</a:t>
            </a:r>
          </a:p>
          <a:p>
            <a:pPr rtl="0">
              <a:lnSpc>
                <a:spcPct val="150000"/>
              </a:lnSpc>
            </a:pPr>
            <a:r>
              <a:rPr lang="it-IT" b="1" dirty="0">
                <a:solidFill>
                  <a:srgbClr val="000000"/>
                </a:solidFill>
                <a:latin typeface="Libre Franklin" pitchFamily="2" charset="0"/>
                <a:ea typeface="Calibri" panose="020F0502020204030204" pitchFamily="34" charset="0"/>
                <a:cs typeface="Times New Roman" panose="02020603050405020304" pitchFamily="18" charset="0"/>
              </a:rPr>
              <a:t>TOTALE CONSUMI </a:t>
            </a:r>
            <a:r>
              <a:rPr lang="it-IT" dirty="0">
                <a:solidFill>
                  <a:srgbClr val="000000"/>
                </a:solidFill>
                <a:latin typeface="Libre Franklin" pitchFamily="2" charset="0"/>
                <a:ea typeface="Calibri" panose="020F0502020204030204" pitchFamily="34" charset="0"/>
                <a:cs typeface="Times New Roman" panose="02020603050405020304" pitchFamily="18" charset="0"/>
              </a:rPr>
              <a:t>(prezzo medio energia 0,20 €/kWh)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600.000 kWh</a:t>
            </a:r>
          </a:p>
          <a:p>
            <a:pPr rtl="0"/>
            <a:endParaRPr lang="it-IT" b="1" dirty="0">
              <a:solidFill>
                <a:srgbClr val="000000"/>
              </a:solidFill>
              <a:latin typeface="Libre Franklin" pitchFamily="2" charset="0"/>
              <a:ea typeface="Calibri" panose="020F0502020204030204" pitchFamily="34" charset="0"/>
              <a:cs typeface="Times New Roman" panose="02020603050405020304" pitchFamily="18" charset="0"/>
            </a:endParaRPr>
          </a:p>
          <a:p>
            <a:endParaRPr lang="it-IT" sz="2400" b="1" dirty="0">
              <a:solidFill>
                <a:srgbClr val="000000"/>
              </a:solidFill>
              <a:latin typeface="Libre Franklin" pitchFamily="2" charset="0"/>
              <a:ea typeface="Calibri" panose="020F0502020204030204" pitchFamily="34" charset="0"/>
              <a:cs typeface="Times New Roman" panose="02020603050405020304" pitchFamily="18" charset="0"/>
            </a:endParaRPr>
          </a:p>
          <a:p>
            <a:r>
              <a:rPr lang="it-IT" sz="2400" b="1" dirty="0">
                <a:solidFill>
                  <a:srgbClr val="00B050"/>
                </a:solidFill>
                <a:latin typeface="Libre Franklin" pitchFamily="2" charset="0"/>
                <a:ea typeface="Calibri" panose="020F0502020204030204" pitchFamily="34" charset="0"/>
                <a:cs typeface="Times New Roman" panose="02020603050405020304" pitchFamily="18" charset="0"/>
              </a:rPr>
              <a:t>VANTAGGI ECONOMICI </a:t>
            </a:r>
            <a:r>
              <a:rPr lang="it-IT" sz="2400" b="1" dirty="0">
                <a:solidFill>
                  <a:srgbClr val="000000"/>
                </a:solidFill>
                <a:latin typeface="Libre Franklin" pitchFamily="2" charset="0"/>
                <a:ea typeface="Calibri" panose="020F0502020204030204" pitchFamily="34" charset="0"/>
                <a:cs typeface="Times New Roman" panose="02020603050405020304" pitchFamily="18" charset="0"/>
              </a:rPr>
              <a:t>per partecipazione a CER </a:t>
            </a:r>
            <a:r>
              <a:rPr lang="it-IT" dirty="0">
                <a:solidFill>
                  <a:srgbClr val="000000"/>
                </a:solidFill>
                <a:latin typeface="Libre Franklin" pitchFamily="2" charset="0"/>
                <a:ea typeface="Calibri" panose="020F0502020204030204" pitchFamily="34" charset="0"/>
                <a:cs typeface="Times New Roman" panose="02020603050405020304" pitchFamily="18" charset="0"/>
              </a:rPr>
              <a:t>(Incentivo ipotizzato 12-14 cent€/kWh)</a:t>
            </a:r>
          </a:p>
        </p:txBody>
      </p:sp>
      <p:graphicFrame>
        <p:nvGraphicFramePr>
          <p:cNvPr id="2" name="Tabella 1">
            <a:extLst>
              <a:ext uri="{FF2B5EF4-FFF2-40B4-BE49-F238E27FC236}">
                <a16:creationId xmlns:a16="http://schemas.microsoft.com/office/drawing/2014/main" id="{162A3A24-F89A-69B8-5976-10B13D0E8909}"/>
              </a:ext>
            </a:extLst>
          </p:cNvPr>
          <p:cNvGraphicFramePr>
            <a:graphicFrameLocks noGrp="1"/>
          </p:cNvGraphicFramePr>
          <p:nvPr/>
        </p:nvGraphicFramePr>
        <p:xfrm>
          <a:off x="1257301" y="4271617"/>
          <a:ext cx="9397998" cy="1483360"/>
        </p:xfrm>
        <a:graphic>
          <a:graphicData uri="http://schemas.openxmlformats.org/drawingml/2006/table">
            <a:tbl>
              <a:tblPr firstRow="1" bandRow="1">
                <a:tableStyleId>{5940675A-B579-460E-94D1-54222C63F5DA}</a:tableStyleId>
              </a:tblPr>
              <a:tblGrid>
                <a:gridCol w="3132666">
                  <a:extLst>
                    <a:ext uri="{9D8B030D-6E8A-4147-A177-3AD203B41FA5}">
                      <a16:colId xmlns:a16="http://schemas.microsoft.com/office/drawing/2014/main" val="1023701329"/>
                    </a:ext>
                  </a:extLst>
                </a:gridCol>
                <a:gridCol w="3132666">
                  <a:extLst>
                    <a:ext uri="{9D8B030D-6E8A-4147-A177-3AD203B41FA5}">
                      <a16:colId xmlns:a16="http://schemas.microsoft.com/office/drawing/2014/main" val="1705989778"/>
                    </a:ext>
                  </a:extLst>
                </a:gridCol>
                <a:gridCol w="3132666">
                  <a:extLst>
                    <a:ext uri="{9D8B030D-6E8A-4147-A177-3AD203B41FA5}">
                      <a16:colId xmlns:a16="http://schemas.microsoft.com/office/drawing/2014/main" val="4078104852"/>
                    </a:ext>
                  </a:extLst>
                </a:gridCol>
              </a:tblGrid>
              <a:tr h="370840">
                <a:tc>
                  <a:txBody>
                    <a:bodyPr/>
                    <a:lstStyle/>
                    <a:p>
                      <a:pPr algn="ctr"/>
                      <a:r>
                        <a:rPr lang="it-IT" b="1" dirty="0"/>
                        <a:t>Quota consumi diurni (kWh)</a:t>
                      </a:r>
                    </a:p>
                  </a:txBody>
                  <a:tcPr>
                    <a:solidFill>
                      <a:srgbClr val="99FFCC"/>
                    </a:solidFill>
                  </a:tcPr>
                </a:tc>
                <a:tc>
                  <a:txBody>
                    <a:bodyPr/>
                    <a:lstStyle/>
                    <a:p>
                      <a:pPr algn="ctr"/>
                      <a:r>
                        <a:rPr lang="it-IT" b="1" dirty="0"/>
                        <a:t>BONUS CER 45% (anno)</a:t>
                      </a:r>
                    </a:p>
                  </a:txBody>
                  <a:tcPr>
                    <a:solidFill>
                      <a:srgbClr val="99FFCC"/>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b="1" dirty="0"/>
                        <a:t>BONUS CER 45% (20 anni)</a:t>
                      </a:r>
                    </a:p>
                  </a:txBody>
                  <a:tcPr>
                    <a:solidFill>
                      <a:srgbClr val="99FFCC"/>
                    </a:solidFill>
                  </a:tcPr>
                </a:tc>
                <a:extLst>
                  <a:ext uri="{0D108BD9-81ED-4DB2-BD59-A6C34878D82A}">
                    <a16:rowId xmlns:a16="http://schemas.microsoft.com/office/drawing/2014/main" val="746938611"/>
                  </a:ext>
                </a:extLst>
              </a:tr>
              <a:tr h="370840">
                <a:tc>
                  <a:txBody>
                    <a:bodyPr/>
                    <a:lstStyle/>
                    <a:p>
                      <a:pPr algn="ctr"/>
                      <a:r>
                        <a:rPr lang="it-IT" dirty="0"/>
                        <a:t>200.000</a:t>
                      </a:r>
                    </a:p>
                  </a:txBody>
                  <a:tcPr/>
                </a:tc>
                <a:tc>
                  <a:txBody>
                    <a:bodyPr/>
                    <a:lstStyle/>
                    <a:p>
                      <a:pPr algn="ctr"/>
                      <a:r>
                        <a:rPr lang="it-IT" dirty="0"/>
                        <a:t>10.800-12.600 €</a:t>
                      </a:r>
                    </a:p>
                  </a:txBody>
                  <a:tcPr/>
                </a:tc>
                <a:tc>
                  <a:txBody>
                    <a:bodyPr/>
                    <a:lstStyle/>
                    <a:p>
                      <a:pPr algn="ctr"/>
                      <a:r>
                        <a:rPr lang="it-IT" dirty="0"/>
                        <a:t>216.000-252.000 €</a:t>
                      </a:r>
                    </a:p>
                  </a:txBody>
                  <a:tcPr/>
                </a:tc>
                <a:extLst>
                  <a:ext uri="{0D108BD9-81ED-4DB2-BD59-A6C34878D82A}">
                    <a16:rowId xmlns:a16="http://schemas.microsoft.com/office/drawing/2014/main" val="1464123118"/>
                  </a:ext>
                </a:extLst>
              </a:tr>
              <a:tr h="370840">
                <a:tc>
                  <a:txBody>
                    <a:bodyPr/>
                    <a:lstStyle/>
                    <a:p>
                      <a:pPr algn="ctr"/>
                      <a:r>
                        <a:rPr lang="it-IT" dirty="0"/>
                        <a:t>300.000</a:t>
                      </a:r>
                    </a:p>
                  </a:txBody>
                  <a:tcPr/>
                </a:tc>
                <a:tc>
                  <a:txBody>
                    <a:bodyPr/>
                    <a:lstStyle/>
                    <a:p>
                      <a:pPr algn="ctr"/>
                      <a:r>
                        <a:rPr lang="it-IT" dirty="0"/>
                        <a:t>16.200-18.900 €</a:t>
                      </a:r>
                    </a:p>
                  </a:txBody>
                  <a:tcPr/>
                </a:tc>
                <a:tc>
                  <a:txBody>
                    <a:bodyPr/>
                    <a:lstStyle/>
                    <a:p>
                      <a:pPr algn="ctr"/>
                      <a:r>
                        <a:rPr lang="it-IT" dirty="0"/>
                        <a:t>324.000-378.000 €</a:t>
                      </a:r>
                    </a:p>
                  </a:txBody>
                  <a:tcPr/>
                </a:tc>
                <a:extLst>
                  <a:ext uri="{0D108BD9-81ED-4DB2-BD59-A6C34878D82A}">
                    <a16:rowId xmlns:a16="http://schemas.microsoft.com/office/drawing/2014/main" val="2520852824"/>
                  </a:ext>
                </a:extLst>
              </a:tr>
              <a:tr h="370840">
                <a:tc>
                  <a:txBody>
                    <a:bodyPr/>
                    <a:lstStyle/>
                    <a:p>
                      <a:pPr algn="ctr"/>
                      <a:r>
                        <a:rPr lang="it-IT" dirty="0"/>
                        <a:t>400.000</a:t>
                      </a:r>
                    </a:p>
                  </a:txBody>
                  <a:tcPr/>
                </a:tc>
                <a:tc>
                  <a:txBody>
                    <a:bodyPr/>
                    <a:lstStyle/>
                    <a:p>
                      <a:pPr algn="ctr"/>
                      <a:r>
                        <a:rPr lang="it-IT" dirty="0"/>
                        <a:t>21.600-25.200 €</a:t>
                      </a:r>
                    </a:p>
                  </a:txBody>
                  <a:tcPr/>
                </a:tc>
                <a:tc>
                  <a:txBody>
                    <a:bodyPr/>
                    <a:lstStyle/>
                    <a:p>
                      <a:pPr algn="ctr"/>
                      <a:r>
                        <a:rPr lang="it-IT" dirty="0"/>
                        <a:t>432.000-504.000 €</a:t>
                      </a:r>
                    </a:p>
                  </a:txBody>
                  <a:tcPr/>
                </a:tc>
                <a:extLst>
                  <a:ext uri="{0D108BD9-81ED-4DB2-BD59-A6C34878D82A}">
                    <a16:rowId xmlns:a16="http://schemas.microsoft.com/office/drawing/2014/main" val="1434204392"/>
                  </a:ext>
                </a:extLst>
              </a:tr>
            </a:tbl>
          </a:graphicData>
        </a:graphic>
      </p:graphicFrame>
      <p:sp>
        <p:nvSpPr>
          <p:cNvPr id="4" name="CasellaDiTesto 3">
            <a:extLst>
              <a:ext uri="{FF2B5EF4-FFF2-40B4-BE49-F238E27FC236}">
                <a16:creationId xmlns:a16="http://schemas.microsoft.com/office/drawing/2014/main" id="{92924155-5505-E64F-29F2-296F010DD13B}"/>
              </a:ext>
            </a:extLst>
          </p:cNvPr>
          <p:cNvSpPr txBox="1"/>
          <p:nvPr/>
        </p:nvSpPr>
        <p:spPr>
          <a:xfrm>
            <a:off x="565150" y="5900966"/>
            <a:ext cx="11061700" cy="584775"/>
          </a:xfrm>
          <a:prstGeom prst="rect">
            <a:avLst/>
          </a:prstGeom>
          <a:noFill/>
        </p:spPr>
        <p:txBody>
          <a:bodyPr wrap="square">
            <a:spAutoFit/>
          </a:bodyPr>
          <a:lstStyle/>
          <a:p>
            <a:pPr algn="ctr"/>
            <a:r>
              <a:rPr lang="it-IT" sz="3200" b="1" dirty="0">
                <a:solidFill>
                  <a:schemeClr val="bg1"/>
                </a:solidFill>
                <a:effectLst/>
                <a:highlight>
                  <a:srgbClr val="009900"/>
                </a:highlight>
                <a:latin typeface="Libre Franklin" pitchFamily="2" charset="0"/>
                <a:ea typeface="Calibri" panose="020F0502020204030204" pitchFamily="34" charset="0"/>
                <a:cs typeface="Times New Roman" panose="02020603050405020304" pitchFamily="18" charset="0"/>
              </a:rPr>
              <a:t>SENZA impegno, SENZA esborsi</a:t>
            </a:r>
            <a:endParaRPr lang="it-IT" sz="1400" b="1" dirty="0">
              <a:solidFill>
                <a:schemeClr val="bg1"/>
              </a:solidFill>
              <a:effectLst/>
              <a:highlight>
                <a:srgbClr val="009900"/>
              </a:highlight>
              <a:latin typeface="Libre Franklin" pitchFamily="2" charset="0"/>
              <a:ea typeface="Calibri" panose="020F0502020204030204" pitchFamily="34" charset="0"/>
              <a:cs typeface="Times New Roman" panose="02020603050405020304" pitchFamily="18" charset="0"/>
            </a:endParaRPr>
          </a:p>
        </p:txBody>
      </p:sp>
      <p:pic>
        <p:nvPicPr>
          <p:cNvPr id="6" name="Immagine 5" descr="Salvadanaio su sfondo bianco">
            <a:extLst>
              <a:ext uri="{FF2B5EF4-FFF2-40B4-BE49-F238E27FC236}">
                <a16:creationId xmlns:a16="http://schemas.microsoft.com/office/drawing/2014/main" id="{2F5C2B3F-735A-71D2-66CE-ABD2134D5BCD}"/>
              </a:ext>
            </a:extLst>
          </p:cNvPr>
          <p:cNvPicPr>
            <a:picLocks noChangeAspect="1"/>
          </p:cNvPicPr>
          <p:nvPr/>
        </p:nvPicPr>
        <p:blipFill>
          <a:blip r:embed="rId3"/>
          <a:stretch>
            <a:fillRect/>
          </a:stretch>
        </p:blipFill>
        <p:spPr>
          <a:xfrm>
            <a:off x="10934699" y="4651954"/>
            <a:ext cx="1103023" cy="1103023"/>
          </a:xfrm>
          <a:prstGeom prst="rect">
            <a:avLst/>
          </a:prstGeom>
        </p:spPr>
      </p:pic>
      <p:sp>
        <p:nvSpPr>
          <p:cNvPr id="7" name="CasellaDiTesto 6">
            <a:extLst>
              <a:ext uri="{FF2B5EF4-FFF2-40B4-BE49-F238E27FC236}">
                <a16:creationId xmlns:a16="http://schemas.microsoft.com/office/drawing/2014/main" id="{94EE0D5D-A6DE-D251-9185-8A90F5A87EF5}"/>
              </a:ext>
            </a:extLst>
          </p:cNvPr>
          <p:cNvSpPr txBox="1"/>
          <p:nvPr/>
        </p:nvSpPr>
        <p:spPr>
          <a:xfrm>
            <a:off x="425450" y="383486"/>
            <a:ext cx="11061700" cy="923330"/>
          </a:xfrm>
          <a:prstGeom prst="rect">
            <a:avLst/>
          </a:prstGeom>
          <a:noFill/>
        </p:spPr>
        <p:txBody>
          <a:bodyPr wrap="square">
            <a:spAutoFit/>
          </a:bodyPr>
          <a:lstStyle/>
          <a:p>
            <a:pPr algn="ctr"/>
            <a:r>
              <a:rPr lang="it-IT" sz="40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rPr>
              <a:t>ESEMPIO pratico 2</a:t>
            </a:r>
            <a:br>
              <a:rPr lang="it-IT" sz="14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rPr>
            </a:br>
            <a:endParaRPr lang="it-IT" sz="14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endParaRPr>
          </a:p>
        </p:txBody>
      </p:sp>
      <p:pic>
        <p:nvPicPr>
          <p:cNvPr id="5" name="Picture 4" descr="incentivi imprese. L'Italia degli ottimisti che non va trascurata-  Corriere.it">
            <a:extLst>
              <a:ext uri="{FF2B5EF4-FFF2-40B4-BE49-F238E27FC236}">
                <a16:creationId xmlns:a16="http://schemas.microsoft.com/office/drawing/2014/main" id="{6DBE9466-9227-A29B-A9E8-B42ACD079B4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44429" y="647644"/>
            <a:ext cx="1764734" cy="1318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260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par>
                                <p:cTn id="14" presetID="14"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2FD51-1A0C-A676-810A-A1E22191902E}"/>
            </a:ext>
          </a:extLst>
        </p:cNvPr>
        <p:cNvGrpSpPr/>
        <p:nvPr/>
      </p:nvGrpSpPr>
      <p:grpSpPr>
        <a:xfrm>
          <a:off x="0" y="0"/>
          <a:ext cx="0" cy="0"/>
          <a:chOff x="0" y="0"/>
          <a:chExt cx="0" cy="0"/>
        </a:xfrm>
      </p:grpSpPr>
      <p:sp>
        <p:nvSpPr>
          <p:cNvPr id="7" name="CasellaDiTesto 6">
            <a:extLst>
              <a:ext uri="{FF2B5EF4-FFF2-40B4-BE49-F238E27FC236}">
                <a16:creationId xmlns:a16="http://schemas.microsoft.com/office/drawing/2014/main" id="{7CEF8DED-CCE3-54E7-B04E-9BAFB4AA9634}"/>
              </a:ext>
            </a:extLst>
          </p:cNvPr>
          <p:cNvSpPr txBox="1"/>
          <p:nvPr/>
        </p:nvSpPr>
        <p:spPr>
          <a:xfrm>
            <a:off x="561599" y="825146"/>
            <a:ext cx="11061700" cy="584775"/>
          </a:xfrm>
          <a:prstGeom prst="rect">
            <a:avLst/>
          </a:prstGeom>
          <a:noFill/>
        </p:spPr>
        <p:txBody>
          <a:bodyPr wrap="square">
            <a:spAutoFit/>
          </a:bodyPr>
          <a:lstStyle/>
          <a:p>
            <a:r>
              <a:rPr lang="it-IT" sz="3200" b="1" dirty="0">
                <a:solidFill>
                  <a:srgbClr val="000000"/>
                </a:solidFill>
                <a:latin typeface="Libre Franklin" pitchFamily="2" charset="0"/>
                <a:ea typeface="Times New Roman" panose="02020603050405020304" pitchFamily="18" charset="0"/>
                <a:cs typeface="Times New Roman" panose="02020603050405020304" pitchFamily="18" charset="0"/>
              </a:rPr>
              <a:t>Famiglia </a:t>
            </a:r>
            <a:r>
              <a:rPr lang="it-IT" sz="3200" b="1" dirty="0">
                <a:solidFill>
                  <a:srgbClr val="009900"/>
                </a:solidFill>
                <a:latin typeface="Libre Franklin" pitchFamily="2" charset="0"/>
                <a:ea typeface="Times New Roman" panose="02020603050405020304" pitchFamily="18" charset="0"/>
                <a:cs typeface="Times New Roman" panose="02020603050405020304" pitchFamily="18" charset="0"/>
              </a:rPr>
              <a:t>PROSUMER</a:t>
            </a:r>
            <a:endParaRPr lang="it-IT" sz="1400" b="1" dirty="0">
              <a:solidFill>
                <a:srgbClr val="009900"/>
              </a:solidFill>
              <a:effectLst/>
              <a:latin typeface="Libre Franklin" pitchFamily="2"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AB26B3E5-4F9D-C9C3-859C-EBBCD4F38B57}"/>
              </a:ext>
            </a:extLst>
          </p:cNvPr>
          <p:cNvSpPr txBox="1"/>
          <p:nvPr/>
        </p:nvSpPr>
        <p:spPr>
          <a:xfrm>
            <a:off x="4298455" y="1409921"/>
            <a:ext cx="3746004" cy="2677656"/>
          </a:xfrm>
          <a:prstGeom prst="rect">
            <a:avLst/>
          </a:prstGeom>
          <a:noFill/>
        </p:spPr>
        <p:txBody>
          <a:bodyPr wrap="square" rtlCol="0">
            <a:spAutoFit/>
          </a:bodyPr>
          <a:lstStyle/>
          <a:p>
            <a:pPr algn="ctr" rtl="0">
              <a:lnSpc>
                <a:spcPct val="150000"/>
              </a:lnSpc>
            </a:pPr>
            <a:r>
              <a:rPr lang="it-IT" sz="2000" b="1" dirty="0">
                <a:solidFill>
                  <a:srgbClr val="000000"/>
                </a:solidFill>
                <a:latin typeface="Libre Franklin" pitchFamily="2" charset="0"/>
                <a:ea typeface="Calibri" panose="020F0502020204030204" pitchFamily="34" charset="0"/>
                <a:cs typeface="Times New Roman" panose="02020603050405020304" pitchFamily="18" charset="0"/>
              </a:rPr>
              <a:t>Agevolazioni</a:t>
            </a:r>
          </a:p>
          <a:p>
            <a:pPr marL="342900" indent="-342900" rtl="0">
              <a:lnSpc>
                <a:spcPct val="150000"/>
              </a:lnSpc>
              <a:buFont typeface="Arial" panose="020B0604020202020204" pitchFamily="34" charset="0"/>
              <a:buChar char="•"/>
            </a:pPr>
            <a:r>
              <a:rPr lang="it-IT" sz="2000" dirty="0">
                <a:solidFill>
                  <a:srgbClr val="000000"/>
                </a:solidFill>
                <a:latin typeface="Libre Franklin" pitchFamily="2" charset="0"/>
                <a:ea typeface="Calibri" panose="020F0502020204030204" pitchFamily="34" charset="0"/>
                <a:cs typeface="Times New Roman" panose="02020603050405020304" pitchFamily="18" charset="0"/>
              </a:rPr>
              <a:t>Detrazione fiscale </a:t>
            </a:r>
          </a:p>
          <a:p>
            <a:pPr rtl="0">
              <a:lnSpc>
                <a:spcPct val="150000"/>
              </a:lnSpc>
            </a:pPr>
            <a:r>
              <a:rPr lang="it-IT" sz="2000" dirty="0">
                <a:solidFill>
                  <a:srgbClr val="000000"/>
                </a:solidFill>
                <a:latin typeface="Libre Franklin" pitchFamily="2" charset="0"/>
                <a:ea typeface="Calibri" panose="020F0502020204030204" pitchFamily="34" charset="0"/>
                <a:cs typeface="Times New Roman" panose="02020603050405020304" pitchFamily="18" charset="0"/>
              </a:rPr>
              <a:t>       BONUS CASA (50%-36%)</a:t>
            </a:r>
          </a:p>
          <a:p>
            <a:pPr marL="342900" indent="-342900" rtl="0">
              <a:lnSpc>
                <a:spcPct val="150000"/>
              </a:lnSpc>
              <a:buFont typeface="Arial" panose="020B0604020202020204" pitchFamily="34" charset="0"/>
              <a:buChar char="•"/>
            </a:pPr>
            <a:r>
              <a:rPr lang="it-IT" sz="2000" dirty="0">
                <a:solidFill>
                  <a:srgbClr val="000000"/>
                </a:solidFill>
                <a:latin typeface="Libre Franklin" pitchFamily="2" charset="0"/>
                <a:ea typeface="Calibri" panose="020F0502020204030204" pitchFamily="34" charset="0"/>
                <a:cs typeface="Times New Roman" panose="02020603050405020304" pitchFamily="18" charset="0"/>
              </a:rPr>
              <a:t>Altre</a:t>
            </a:r>
          </a:p>
          <a:p>
            <a:pPr algn="ctr" rtl="0">
              <a:lnSpc>
                <a:spcPct val="150000"/>
              </a:lnSpc>
            </a:pPr>
            <a:endParaRPr lang="it-IT" sz="2000" u="sng" dirty="0">
              <a:solidFill>
                <a:srgbClr val="000000"/>
              </a:solidFill>
              <a:latin typeface="Libre Franklin" pitchFamily="2" charset="0"/>
              <a:ea typeface="Calibri" panose="020F0502020204030204" pitchFamily="34" charset="0"/>
              <a:cs typeface="Times New Roman" panose="02020603050405020304" pitchFamily="18" charset="0"/>
            </a:endParaRPr>
          </a:p>
          <a:p>
            <a:endParaRPr lang="it-IT" dirty="0"/>
          </a:p>
        </p:txBody>
      </p:sp>
      <p:pic>
        <p:nvPicPr>
          <p:cNvPr id="1028" name="Picture 4" descr="50+ India Window Sun Stock Illustrations, Royalty-Free Vector Graphics &amp;  Clip Art - iStock">
            <a:extLst>
              <a:ext uri="{FF2B5EF4-FFF2-40B4-BE49-F238E27FC236}">
                <a16:creationId xmlns:a16="http://schemas.microsoft.com/office/drawing/2014/main" id="{50D80839-AE73-CAAB-2D8C-6F19229022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858" y="1524881"/>
            <a:ext cx="2040719" cy="2040719"/>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nettore 2 5">
            <a:extLst>
              <a:ext uri="{FF2B5EF4-FFF2-40B4-BE49-F238E27FC236}">
                <a16:creationId xmlns:a16="http://schemas.microsoft.com/office/drawing/2014/main" id="{FE975DD6-9DFC-7B87-02DA-14CDD6C2A7DA}"/>
              </a:ext>
            </a:extLst>
          </p:cNvPr>
          <p:cNvCxnSpPr>
            <a:stCxn id="1028" idx="3"/>
          </p:cNvCxnSpPr>
          <p:nvPr/>
        </p:nvCxnSpPr>
        <p:spPr>
          <a:xfrm>
            <a:off x="2821577" y="2545241"/>
            <a:ext cx="1370000" cy="514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nettore 2 10">
            <a:extLst>
              <a:ext uri="{FF2B5EF4-FFF2-40B4-BE49-F238E27FC236}">
                <a16:creationId xmlns:a16="http://schemas.microsoft.com/office/drawing/2014/main" id="{9D974999-6192-B25B-3276-DDCEAE028327}"/>
              </a:ext>
            </a:extLst>
          </p:cNvPr>
          <p:cNvCxnSpPr/>
          <p:nvPr/>
        </p:nvCxnSpPr>
        <p:spPr>
          <a:xfrm flipV="1">
            <a:off x="7987725" y="2550388"/>
            <a:ext cx="1080654" cy="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CasellaDiTesto 11">
            <a:extLst>
              <a:ext uri="{FF2B5EF4-FFF2-40B4-BE49-F238E27FC236}">
                <a16:creationId xmlns:a16="http://schemas.microsoft.com/office/drawing/2014/main" id="{A7C48732-15BB-0243-00A9-155D1B68A037}"/>
              </a:ext>
            </a:extLst>
          </p:cNvPr>
          <p:cNvSpPr txBox="1"/>
          <p:nvPr/>
        </p:nvSpPr>
        <p:spPr>
          <a:xfrm>
            <a:off x="8776246" y="1765143"/>
            <a:ext cx="3582392" cy="2215991"/>
          </a:xfrm>
          <a:prstGeom prst="rect">
            <a:avLst/>
          </a:prstGeom>
          <a:noFill/>
        </p:spPr>
        <p:txBody>
          <a:bodyPr wrap="square" rtlCol="0">
            <a:spAutoFit/>
          </a:bodyPr>
          <a:lstStyle/>
          <a:p>
            <a:pPr algn="ctr" rtl="0">
              <a:lnSpc>
                <a:spcPct val="150000"/>
              </a:lnSpc>
            </a:pPr>
            <a:r>
              <a:rPr lang="it-IT" sz="2000" b="1" dirty="0">
                <a:solidFill>
                  <a:srgbClr val="000000"/>
                </a:solidFill>
                <a:latin typeface="Libre Franklin" pitchFamily="2" charset="0"/>
                <a:ea typeface="Calibri" panose="020F0502020204030204" pitchFamily="34" charset="0"/>
                <a:cs typeface="Times New Roman" panose="02020603050405020304" pitchFamily="18" charset="0"/>
              </a:rPr>
              <a:t>Sconto sulle tasse</a:t>
            </a:r>
          </a:p>
          <a:p>
            <a:pPr algn="ctr" rtl="0">
              <a:lnSpc>
                <a:spcPct val="150000"/>
              </a:lnSpc>
            </a:pPr>
            <a:r>
              <a:rPr lang="it-IT" sz="2000" b="1" dirty="0">
                <a:solidFill>
                  <a:srgbClr val="000000"/>
                </a:solidFill>
                <a:latin typeface="Libre Franklin" pitchFamily="2" charset="0"/>
                <a:ea typeface="Calibri" panose="020F0502020204030204" pitchFamily="34" charset="0"/>
                <a:cs typeface="Times New Roman" panose="02020603050405020304" pitchFamily="18" charset="0"/>
              </a:rPr>
              <a:t>(IRPEF)</a:t>
            </a:r>
          </a:p>
          <a:p>
            <a:pPr algn="ctr" rtl="0">
              <a:lnSpc>
                <a:spcPct val="150000"/>
              </a:lnSpc>
            </a:pPr>
            <a:r>
              <a:rPr lang="it-IT" sz="2000" b="1" dirty="0">
                <a:solidFill>
                  <a:srgbClr val="000000"/>
                </a:solidFill>
                <a:latin typeface="Libre Franklin" pitchFamily="2" charset="0"/>
                <a:ea typeface="Calibri" panose="020F0502020204030204" pitchFamily="34" charset="0"/>
                <a:cs typeface="Times New Roman" panose="02020603050405020304" pitchFamily="18" charset="0"/>
              </a:rPr>
              <a:t>10 anni</a:t>
            </a:r>
            <a:endParaRPr lang="it-IT" sz="2000" dirty="0">
              <a:solidFill>
                <a:srgbClr val="000000"/>
              </a:solidFill>
              <a:latin typeface="Libre Franklin" pitchFamily="2" charset="0"/>
              <a:ea typeface="Calibri" panose="020F0502020204030204" pitchFamily="34" charset="0"/>
              <a:cs typeface="Times New Roman" panose="02020603050405020304" pitchFamily="18" charset="0"/>
            </a:endParaRPr>
          </a:p>
          <a:p>
            <a:pPr algn="ctr" rtl="0">
              <a:lnSpc>
                <a:spcPct val="150000"/>
              </a:lnSpc>
            </a:pPr>
            <a:endParaRPr lang="it-IT" sz="2000" u="sng" dirty="0">
              <a:solidFill>
                <a:srgbClr val="000000"/>
              </a:solidFill>
              <a:latin typeface="Libre Franklin" pitchFamily="2" charset="0"/>
              <a:ea typeface="Calibri" panose="020F0502020204030204" pitchFamily="34" charset="0"/>
              <a:cs typeface="Times New Roman" panose="02020603050405020304" pitchFamily="18" charset="0"/>
            </a:endParaRPr>
          </a:p>
          <a:p>
            <a:endParaRPr lang="it-IT" dirty="0"/>
          </a:p>
        </p:txBody>
      </p:sp>
      <p:sp>
        <p:nvSpPr>
          <p:cNvPr id="13" name="CasellaDiTesto 12">
            <a:extLst>
              <a:ext uri="{FF2B5EF4-FFF2-40B4-BE49-F238E27FC236}">
                <a16:creationId xmlns:a16="http://schemas.microsoft.com/office/drawing/2014/main" id="{1D2544E6-3A89-AD59-DAF7-F98192B58617}"/>
              </a:ext>
            </a:extLst>
          </p:cNvPr>
          <p:cNvSpPr txBox="1"/>
          <p:nvPr/>
        </p:nvSpPr>
        <p:spPr>
          <a:xfrm>
            <a:off x="294821" y="20607"/>
            <a:ext cx="11061700" cy="923330"/>
          </a:xfrm>
          <a:prstGeom prst="rect">
            <a:avLst/>
          </a:prstGeom>
          <a:noFill/>
        </p:spPr>
        <p:txBody>
          <a:bodyPr wrap="square">
            <a:spAutoFit/>
          </a:bodyPr>
          <a:lstStyle/>
          <a:p>
            <a:pPr algn="ctr"/>
            <a:r>
              <a:rPr lang="it-IT" sz="40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rPr>
              <a:t>ESEMPIO pratico 3</a:t>
            </a:r>
            <a:br>
              <a:rPr lang="it-IT" sz="14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rPr>
            </a:br>
            <a:endParaRPr lang="it-IT" sz="1400" b="1" dirty="0">
              <a:solidFill>
                <a:srgbClr val="000000"/>
              </a:solidFill>
              <a:effectLst/>
              <a:latin typeface="Mistral" panose="03090702030407020403" pitchFamily="66" charset="0"/>
              <a:ea typeface="Calibri" panose="020F0502020204030204" pitchFamily="34" charset="0"/>
              <a:cs typeface="Times New Roman" panose="02020603050405020304" pitchFamily="18" charset="0"/>
            </a:endParaRPr>
          </a:p>
        </p:txBody>
      </p:sp>
      <p:sp>
        <p:nvSpPr>
          <p:cNvPr id="16" name="CasellaDiTesto 15">
            <a:extLst>
              <a:ext uri="{FF2B5EF4-FFF2-40B4-BE49-F238E27FC236}">
                <a16:creationId xmlns:a16="http://schemas.microsoft.com/office/drawing/2014/main" id="{B6E21207-A6AC-215D-D7ED-D945377AB007}"/>
              </a:ext>
            </a:extLst>
          </p:cNvPr>
          <p:cNvSpPr txBox="1"/>
          <p:nvPr/>
        </p:nvSpPr>
        <p:spPr>
          <a:xfrm>
            <a:off x="561599" y="3718020"/>
            <a:ext cx="11061700" cy="584775"/>
          </a:xfrm>
          <a:prstGeom prst="rect">
            <a:avLst/>
          </a:prstGeom>
          <a:noFill/>
        </p:spPr>
        <p:txBody>
          <a:bodyPr wrap="square">
            <a:spAutoFit/>
          </a:bodyPr>
          <a:lstStyle/>
          <a:p>
            <a:pPr algn="ctr"/>
            <a:r>
              <a:rPr lang="it-IT" sz="3200" b="1" dirty="0">
                <a:solidFill>
                  <a:srgbClr val="000000"/>
                </a:solidFill>
                <a:effectLst/>
                <a:latin typeface="Libre Franklin" pitchFamily="2" charset="0"/>
                <a:ea typeface="Calibri" panose="020F0502020204030204" pitchFamily="34" charset="0"/>
                <a:cs typeface="Times New Roman" panose="02020603050405020304" pitchFamily="18" charset="0"/>
              </a:rPr>
              <a:t>Compatib</a:t>
            </a:r>
            <a:r>
              <a:rPr lang="it-IT" sz="3200" b="1" dirty="0">
                <a:solidFill>
                  <a:srgbClr val="000000"/>
                </a:solidFill>
                <a:latin typeface="Libre Franklin" pitchFamily="2" charset="0"/>
                <a:ea typeface="Calibri" panose="020F0502020204030204" pitchFamily="34" charset="0"/>
                <a:cs typeface="Times New Roman" panose="02020603050405020304" pitchFamily="18" charset="0"/>
              </a:rPr>
              <a:t>ili con CER</a:t>
            </a:r>
            <a:endParaRPr lang="it-IT" sz="1400" b="1" dirty="0">
              <a:solidFill>
                <a:srgbClr val="009900"/>
              </a:solidFill>
              <a:effectLst/>
              <a:latin typeface="Libre Franklin" pitchFamily="2" charset="0"/>
              <a:ea typeface="Calibri" panose="020F0502020204030204" pitchFamily="34" charset="0"/>
              <a:cs typeface="Times New Roman" panose="02020603050405020304" pitchFamily="18" charset="0"/>
            </a:endParaRPr>
          </a:p>
        </p:txBody>
      </p:sp>
      <p:sp>
        <p:nvSpPr>
          <p:cNvPr id="17" name="CasellaDiTesto 16">
            <a:extLst>
              <a:ext uri="{FF2B5EF4-FFF2-40B4-BE49-F238E27FC236}">
                <a16:creationId xmlns:a16="http://schemas.microsoft.com/office/drawing/2014/main" id="{8054CFB7-6F60-CF29-42C7-06492182C05A}"/>
              </a:ext>
            </a:extLst>
          </p:cNvPr>
          <p:cNvSpPr txBox="1"/>
          <p:nvPr/>
        </p:nvSpPr>
        <p:spPr>
          <a:xfrm>
            <a:off x="321076" y="5305535"/>
            <a:ext cx="2301976" cy="584775"/>
          </a:xfrm>
          <a:prstGeom prst="rect">
            <a:avLst/>
          </a:prstGeom>
          <a:noFill/>
        </p:spPr>
        <p:txBody>
          <a:bodyPr wrap="square">
            <a:spAutoFit/>
          </a:bodyPr>
          <a:lstStyle/>
          <a:p>
            <a:r>
              <a:rPr lang="it-IT" sz="3200" b="1" dirty="0">
                <a:solidFill>
                  <a:srgbClr val="000000"/>
                </a:solidFill>
                <a:latin typeface="Libre Franklin" pitchFamily="2" charset="0"/>
                <a:ea typeface="Times New Roman" panose="02020603050405020304" pitchFamily="18" charset="0"/>
                <a:cs typeface="Times New Roman" panose="02020603050405020304" pitchFamily="18" charset="0"/>
              </a:rPr>
              <a:t>Guadagni</a:t>
            </a:r>
            <a:endParaRPr lang="it-IT" sz="1400" b="1" dirty="0">
              <a:solidFill>
                <a:srgbClr val="009900"/>
              </a:solidFill>
              <a:effectLst/>
              <a:latin typeface="Libre Franklin" pitchFamily="2" charset="0"/>
              <a:ea typeface="Calibri" panose="020F0502020204030204" pitchFamily="34" charset="0"/>
              <a:cs typeface="Times New Roman" panose="02020603050405020304" pitchFamily="18" charset="0"/>
            </a:endParaRPr>
          </a:p>
        </p:txBody>
      </p:sp>
      <p:cxnSp>
        <p:nvCxnSpPr>
          <p:cNvPr id="18" name="Connettore 2 17">
            <a:extLst>
              <a:ext uri="{FF2B5EF4-FFF2-40B4-BE49-F238E27FC236}">
                <a16:creationId xmlns:a16="http://schemas.microsoft.com/office/drawing/2014/main" id="{515FA263-97F5-AE6B-0C25-CD80E9BA4656}"/>
              </a:ext>
            </a:extLst>
          </p:cNvPr>
          <p:cNvCxnSpPr/>
          <p:nvPr/>
        </p:nvCxnSpPr>
        <p:spPr>
          <a:xfrm>
            <a:off x="2797051" y="5597923"/>
            <a:ext cx="1370000" cy="514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Connettore 2 18">
            <a:extLst>
              <a:ext uri="{FF2B5EF4-FFF2-40B4-BE49-F238E27FC236}">
                <a16:creationId xmlns:a16="http://schemas.microsoft.com/office/drawing/2014/main" id="{0B54C158-B34A-57FA-5355-A9B19CCDAE8F}"/>
              </a:ext>
            </a:extLst>
          </p:cNvPr>
          <p:cNvCxnSpPr>
            <a:cxnSpLocks/>
          </p:cNvCxnSpPr>
          <p:nvPr/>
        </p:nvCxnSpPr>
        <p:spPr>
          <a:xfrm>
            <a:off x="2797051" y="5597923"/>
            <a:ext cx="1370000" cy="65774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CasellaDiTesto 19">
            <a:extLst>
              <a:ext uri="{FF2B5EF4-FFF2-40B4-BE49-F238E27FC236}">
                <a16:creationId xmlns:a16="http://schemas.microsoft.com/office/drawing/2014/main" id="{A706251B-690F-9669-B20C-82BB702F1E02}"/>
              </a:ext>
            </a:extLst>
          </p:cNvPr>
          <p:cNvSpPr txBox="1"/>
          <p:nvPr/>
        </p:nvSpPr>
        <p:spPr>
          <a:xfrm>
            <a:off x="4365576" y="4503266"/>
            <a:ext cx="5466623" cy="830997"/>
          </a:xfrm>
          <a:prstGeom prst="rect">
            <a:avLst/>
          </a:prstGeom>
          <a:noFill/>
        </p:spPr>
        <p:txBody>
          <a:bodyPr wrap="square" rtlCol="0">
            <a:spAutoFit/>
          </a:bodyPr>
          <a:lstStyle/>
          <a:p>
            <a:pPr rtl="0">
              <a:lnSpc>
                <a:spcPct val="150000"/>
              </a:lnSpc>
            </a:pPr>
            <a:r>
              <a:rPr lang="it-IT" sz="2000" b="1" dirty="0">
                <a:solidFill>
                  <a:srgbClr val="000000"/>
                </a:solidFill>
                <a:latin typeface="Libre Franklin" pitchFamily="2" charset="0"/>
                <a:ea typeface="Calibri" panose="020F0502020204030204" pitchFamily="34" charset="0"/>
                <a:cs typeface="Times New Roman" panose="02020603050405020304" pitchFamily="18" charset="0"/>
              </a:rPr>
              <a:t>Autoconsumo</a:t>
            </a:r>
          </a:p>
          <a:p>
            <a:endParaRPr lang="it-IT" dirty="0"/>
          </a:p>
        </p:txBody>
      </p:sp>
      <p:cxnSp>
        <p:nvCxnSpPr>
          <p:cNvPr id="21" name="Connettore 2 20">
            <a:extLst>
              <a:ext uri="{FF2B5EF4-FFF2-40B4-BE49-F238E27FC236}">
                <a16:creationId xmlns:a16="http://schemas.microsoft.com/office/drawing/2014/main" id="{CA76B382-1011-6A64-8902-10799F8EE68F}"/>
              </a:ext>
            </a:extLst>
          </p:cNvPr>
          <p:cNvCxnSpPr>
            <a:cxnSpLocks/>
          </p:cNvCxnSpPr>
          <p:nvPr/>
        </p:nvCxnSpPr>
        <p:spPr>
          <a:xfrm flipV="1">
            <a:off x="2797051" y="4858488"/>
            <a:ext cx="1394526" cy="73943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CasellaDiTesto 23">
            <a:extLst>
              <a:ext uri="{FF2B5EF4-FFF2-40B4-BE49-F238E27FC236}">
                <a16:creationId xmlns:a16="http://schemas.microsoft.com/office/drawing/2014/main" id="{F1AF657C-908B-BA5A-68F2-B25848CE6703}"/>
              </a:ext>
            </a:extLst>
          </p:cNvPr>
          <p:cNvSpPr txBox="1"/>
          <p:nvPr/>
        </p:nvSpPr>
        <p:spPr>
          <a:xfrm>
            <a:off x="4191577" y="5255208"/>
            <a:ext cx="5466623" cy="830997"/>
          </a:xfrm>
          <a:prstGeom prst="rect">
            <a:avLst/>
          </a:prstGeom>
          <a:noFill/>
        </p:spPr>
        <p:txBody>
          <a:bodyPr wrap="square" rtlCol="0">
            <a:spAutoFit/>
          </a:bodyPr>
          <a:lstStyle/>
          <a:p>
            <a:pPr algn="ctr" rtl="0">
              <a:lnSpc>
                <a:spcPct val="150000"/>
              </a:lnSpc>
            </a:pPr>
            <a:r>
              <a:rPr lang="it-IT" sz="2000" b="1" dirty="0">
                <a:solidFill>
                  <a:srgbClr val="000000"/>
                </a:solidFill>
                <a:latin typeface="Libre Franklin" pitchFamily="2" charset="0"/>
                <a:ea typeface="Calibri" panose="020F0502020204030204" pitchFamily="34" charset="0"/>
                <a:cs typeface="Times New Roman" panose="02020603050405020304" pitchFamily="18" charset="0"/>
              </a:rPr>
              <a:t>Vendita energia RID (circa 10 cent€/kWh)</a:t>
            </a:r>
            <a:endParaRPr lang="it-IT" sz="2000" u="sng" dirty="0">
              <a:solidFill>
                <a:srgbClr val="000000"/>
              </a:solidFill>
              <a:latin typeface="Libre Franklin" pitchFamily="2" charset="0"/>
              <a:ea typeface="Calibri" panose="020F0502020204030204" pitchFamily="34" charset="0"/>
              <a:cs typeface="Times New Roman" panose="02020603050405020304" pitchFamily="18" charset="0"/>
            </a:endParaRPr>
          </a:p>
          <a:p>
            <a:endParaRPr lang="it-IT" dirty="0"/>
          </a:p>
        </p:txBody>
      </p:sp>
      <p:sp>
        <p:nvSpPr>
          <p:cNvPr id="25" name="CasellaDiTesto 24">
            <a:extLst>
              <a:ext uri="{FF2B5EF4-FFF2-40B4-BE49-F238E27FC236}">
                <a16:creationId xmlns:a16="http://schemas.microsoft.com/office/drawing/2014/main" id="{36664BFE-4644-CA01-A30F-4B9DBF40BD16}"/>
              </a:ext>
            </a:extLst>
          </p:cNvPr>
          <p:cNvSpPr txBox="1"/>
          <p:nvPr/>
        </p:nvSpPr>
        <p:spPr>
          <a:xfrm>
            <a:off x="4400002" y="5926797"/>
            <a:ext cx="5466623" cy="830997"/>
          </a:xfrm>
          <a:prstGeom prst="rect">
            <a:avLst/>
          </a:prstGeom>
          <a:noFill/>
        </p:spPr>
        <p:txBody>
          <a:bodyPr wrap="square" rtlCol="0">
            <a:spAutoFit/>
          </a:bodyPr>
          <a:lstStyle/>
          <a:p>
            <a:pPr rtl="0">
              <a:lnSpc>
                <a:spcPct val="150000"/>
              </a:lnSpc>
            </a:pPr>
            <a:r>
              <a:rPr lang="it-IT" sz="2000" b="1" dirty="0">
                <a:solidFill>
                  <a:srgbClr val="009900"/>
                </a:solidFill>
                <a:latin typeface="Libre Franklin" pitchFamily="2" charset="0"/>
                <a:ea typeface="Calibri" panose="020F0502020204030204" pitchFamily="34" charset="0"/>
                <a:cs typeface="Times New Roman" panose="02020603050405020304" pitchFamily="18" charset="0"/>
              </a:rPr>
              <a:t>Bonus CER (circa 5-6 cent€/kWh)</a:t>
            </a:r>
            <a:endParaRPr lang="it-IT" sz="2000" u="sng" dirty="0">
              <a:solidFill>
                <a:srgbClr val="009900"/>
              </a:solidFill>
              <a:latin typeface="Libre Franklin" pitchFamily="2" charset="0"/>
              <a:ea typeface="Calibri" panose="020F0502020204030204" pitchFamily="34" charset="0"/>
              <a:cs typeface="Times New Roman" panose="02020603050405020304" pitchFamily="18" charset="0"/>
            </a:endParaRPr>
          </a:p>
          <a:p>
            <a:endParaRPr lang="it-IT" dirty="0"/>
          </a:p>
        </p:txBody>
      </p:sp>
      <p:pic>
        <p:nvPicPr>
          <p:cNvPr id="1030" name="Picture 6" descr="mano scritto 50 per cento via nero inchiostro sconto logo speciale offrire  scritta. vettore design illustrazione nel cartone animato scarabocchio  stile isolato su bianca sfondo. per promo, carta, striscione, negozio.  26420469 Arte">
            <a:extLst>
              <a:ext uri="{FF2B5EF4-FFF2-40B4-BE49-F238E27FC236}">
                <a16:creationId xmlns:a16="http://schemas.microsoft.com/office/drawing/2014/main" id="{23DA63C6-5BDB-15DF-D3BC-A5D3DEAD36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36697" y="4336356"/>
            <a:ext cx="2304439" cy="2304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84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barn(inVertical)">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barn(inVertical)">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barn(inVertical)">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10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6" grpId="0"/>
      <p:bldP spid="17" grpId="0"/>
      <p:bldP spid="20"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4726" y="205486"/>
            <a:ext cx="2401362" cy="320601"/>
          </a:xfrm>
          <a:prstGeom prst="rect">
            <a:avLst/>
          </a:prstGeom>
        </p:spPr>
        <p:txBody>
          <a:bodyPr vert="horz" wrap="square" lIns="0" tIns="12700" rIns="0" bIns="0" rtlCol="0">
            <a:spAutoFit/>
          </a:bodyPr>
          <a:lstStyle/>
          <a:p>
            <a:pPr marL="12700">
              <a:lnSpc>
                <a:spcPct val="100000"/>
              </a:lnSpc>
              <a:spcBef>
                <a:spcPts val="100"/>
              </a:spcBef>
            </a:pPr>
            <a:r>
              <a:rPr lang="it-IT" sz="2000" spc="-105" dirty="0">
                <a:solidFill>
                  <a:srgbClr val="00CC66"/>
                </a:solidFill>
                <a:latin typeface="Tahoma"/>
                <a:cs typeface="Tahoma"/>
              </a:rPr>
              <a:t>VANTAGGI:</a:t>
            </a:r>
            <a:endParaRPr sz="2000" dirty="0">
              <a:solidFill>
                <a:srgbClr val="00CC66"/>
              </a:solidFill>
              <a:latin typeface="Tahoma"/>
              <a:cs typeface="Tahoma"/>
            </a:endParaRPr>
          </a:p>
        </p:txBody>
      </p:sp>
      <p:sp>
        <p:nvSpPr>
          <p:cNvPr id="7" name="object 7"/>
          <p:cNvSpPr txBox="1"/>
          <p:nvPr/>
        </p:nvSpPr>
        <p:spPr>
          <a:xfrm>
            <a:off x="355849" y="1459660"/>
            <a:ext cx="4340494" cy="289823"/>
          </a:xfrm>
          <a:prstGeom prst="rect">
            <a:avLst/>
          </a:prstGeom>
        </p:spPr>
        <p:txBody>
          <a:bodyPr vert="horz" wrap="square" lIns="0" tIns="12700" rIns="0" bIns="0" rtlCol="0">
            <a:spAutoFit/>
          </a:bodyPr>
          <a:lstStyle/>
          <a:p>
            <a:pPr marL="12700" marR="5080" algn="just">
              <a:lnSpc>
                <a:spcPct val="99800"/>
              </a:lnSpc>
              <a:spcBef>
                <a:spcPts val="5"/>
              </a:spcBef>
            </a:pPr>
            <a:r>
              <a:rPr lang="it-IT" sz="1800" spc="15" dirty="0">
                <a:latin typeface="Tahoma"/>
                <a:cs typeface="Tahoma"/>
              </a:rPr>
              <a:t>FAMIGLIE</a:t>
            </a:r>
            <a:endParaRPr sz="1800" dirty="0">
              <a:latin typeface="Tahoma"/>
              <a:cs typeface="Tahoma"/>
            </a:endParaRPr>
          </a:p>
        </p:txBody>
      </p:sp>
      <p:pic>
        <p:nvPicPr>
          <p:cNvPr id="1028" name="Picture 4" descr="incentivi imprese. L'Italia degli ottimisti che non va trascurata-  Corriere.it">
            <a:extLst>
              <a:ext uri="{FF2B5EF4-FFF2-40B4-BE49-F238E27FC236}">
                <a16:creationId xmlns:a16="http://schemas.microsoft.com/office/drawing/2014/main" id="{8BD17A0B-52D9-AF27-146C-4E93C3A195B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4378" y="2636432"/>
            <a:ext cx="2290762" cy="171131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isegno municipio categoria misti da colorare">
            <a:extLst>
              <a:ext uri="{FF2B5EF4-FFF2-40B4-BE49-F238E27FC236}">
                <a16:creationId xmlns:a16="http://schemas.microsoft.com/office/drawing/2014/main" id="{DBD8CD90-DD7F-8FF8-0C18-59C5B233FA2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535" t="9904" r="7436" b="5210"/>
          <a:stretch/>
        </p:blipFill>
        <p:spPr bwMode="auto">
          <a:xfrm>
            <a:off x="1650749" y="4839989"/>
            <a:ext cx="1665360" cy="1248593"/>
          </a:xfrm>
          <a:prstGeom prst="rect">
            <a:avLst/>
          </a:prstGeom>
          <a:noFill/>
          <a:extLst>
            <a:ext uri="{909E8E84-426E-40DD-AFC4-6F175D3DCCD1}">
              <a14:hiddenFill xmlns:a14="http://schemas.microsoft.com/office/drawing/2010/main">
                <a:solidFill>
                  <a:srgbClr val="FFFFFF"/>
                </a:solidFill>
              </a14:hiddenFill>
            </a:ext>
          </a:extLst>
        </p:spPr>
      </p:pic>
      <p:sp>
        <p:nvSpPr>
          <p:cNvPr id="9" name="object 7">
            <a:extLst>
              <a:ext uri="{FF2B5EF4-FFF2-40B4-BE49-F238E27FC236}">
                <a16:creationId xmlns:a16="http://schemas.microsoft.com/office/drawing/2014/main" id="{2F721BF5-9E70-8116-0E35-CCD40F5ECA72}"/>
              </a:ext>
            </a:extLst>
          </p:cNvPr>
          <p:cNvSpPr txBox="1"/>
          <p:nvPr/>
        </p:nvSpPr>
        <p:spPr>
          <a:xfrm>
            <a:off x="355849" y="3281860"/>
            <a:ext cx="4340494" cy="289823"/>
          </a:xfrm>
          <a:prstGeom prst="rect">
            <a:avLst/>
          </a:prstGeom>
        </p:spPr>
        <p:txBody>
          <a:bodyPr vert="horz" wrap="square" lIns="0" tIns="12700" rIns="0" bIns="0" rtlCol="0">
            <a:spAutoFit/>
          </a:bodyPr>
          <a:lstStyle/>
          <a:p>
            <a:pPr marL="12700" marR="5080" algn="just">
              <a:lnSpc>
                <a:spcPct val="99800"/>
              </a:lnSpc>
              <a:spcBef>
                <a:spcPts val="5"/>
              </a:spcBef>
            </a:pPr>
            <a:r>
              <a:rPr lang="it-IT" sz="1800" spc="15" dirty="0">
                <a:latin typeface="Tahoma"/>
                <a:cs typeface="Tahoma"/>
              </a:rPr>
              <a:t>AZIENDE</a:t>
            </a:r>
            <a:endParaRPr sz="1800" dirty="0">
              <a:latin typeface="Tahoma"/>
              <a:cs typeface="Tahoma"/>
            </a:endParaRPr>
          </a:p>
        </p:txBody>
      </p:sp>
      <p:sp>
        <p:nvSpPr>
          <p:cNvPr id="11" name="object 7">
            <a:extLst>
              <a:ext uri="{FF2B5EF4-FFF2-40B4-BE49-F238E27FC236}">
                <a16:creationId xmlns:a16="http://schemas.microsoft.com/office/drawing/2014/main" id="{A4536FC9-75C8-DAF9-E48C-AE5895833185}"/>
              </a:ext>
            </a:extLst>
          </p:cNvPr>
          <p:cNvSpPr txBox="1"/>
          <p:nvPr/>
        </p:nvSpPr>
        <p:spPr>
          <a:xfrm>
            <a:off x="355849" y="5355228"/>
            <a:ext cx="4340494" cy="289823"/>
          </a:xfrm>
          <a:prstGeom prst="rect">
            <a:avLst/>
          </a:prstGeom>
        </p:spPr>
        <p:txBody>
          <a:bodyPr vert="horz" wrap="square" lIns="0" tIns="12700" rIns="0" bIns="0" rtlCol="0">
            <a:spAutoFit/>
          </a:bodyPr>
          <a:lstStyle/>
          <a:p>
            <a:pPr marL="12700" marR="5080" algn="just">
              <a:lnSpc>
                <a:spcPct val="99800"/>
              </a:lnSpc>
              <a:spcBef>
                <a:spcPts val="5"/>
              </a:spcBef>
            </a:pPr>
            <a:r>
              <a:rPr lang="it-IT" sz="1800" spc="15" dirty="0">
                <a:latin typeface="Tahoma"/>
                <a:cs typeface="Tahoma"/>
              </a:rPr>
              <a:t>COMUNE</a:t>
            </a:r>
            <a:endParaRPr sz="1800" dirty="0">
              <a:latin typeface="Tahoma"/>
              <a:cs typeface="Tahoma"/>
            </a:endParaRPr>
          </a:p>
        </p:txBody>
      </p:sp>
      <p:sp>
        <p:nvSpPr>
          <p:cNvPr id="14" name="object 4">
            <a:extLst>
              <a:ext uri="{FF2B5EF4-FFF2-40B4-BE49-F238E27FC236}">
                <a16:creationId xmlns:a16="http://schemas.microsoft.com/office/drawing/2014/main" id="{64871115-DABA-131F-51A9-0A2BB45E2D54}"/>
              </a:ext>
            </a:extLst>
          </p:cNvPr>
          <p:cNvSpPr txBox="1"/>
          <p:nvPr/>
        </p:nvSpPr>
        <p:spPr>
          <a:xfrm>
            <a:off x="4913832" y="364916"/>
            <a:ext cx="1845270" cy="299720"/>
          </a:xfrm>
          <a:prstGeom prst="rect">
            <a:avLst/>
          </a:prstGeom>
        </p:spPr>
        <p:txBody>
          <a:bodyPr vert="horz" wrap="square" lIns="0" tIns="12700" rIns="0" bIns="0" rtlCol="0">
            <a:spAutoFit/>
          </a:bodyPr>
          <a:lstStyle/>
          <a:p>
            <a:pPr marL="12700">
              <a:lnSpc>
                <a:spcPct val="100000"/>
              </a:lnSpc>
              <a:spcBef>
                <a:spcPts val="100"/>
              </a:spcBef>
            </a:pPr>
            <a:r>
              <a:rPr lang="it-IT" sz="1800" spc="235" dirty="0">
                <a:latin typeface="Tahoma"/>
                <a:cs typeface="Tahoma"/>
              </a:rPr>
              <a:t>Consumatore</a:t>
            </a:r>
            <a:endParaRPr sz="1800" dirty="0">
              <a:latin typeface="Tahoma"/>
              <a:cs typeface="Tahoma"/>
            </a:endParaRPr>
          </a:p>
        </p:txBody>
      </p:sp>
      <p:sp>
        <p:nvSpPr>
          <p:cNvPr id="15" name="object 4">
            <a:extLst>
              <a:ext uri="{FF2B5EF4-FFF2-40B4-BE49-F238E27FC236}">
                <a16:creationId xmlns:a16="http://schemas.microsoft.com/office/drawing/2014/main" id="{FDD1BD93-608B-C179-8955-E0942F6CDD5C}"/>
              </a:ext>
            </a:extLst>
          </p:cNvPr>
          <p:cNvSpPr txBox="1"/>
          <p:nvPr/>
        </p:nvSpPr>
        <p:spPr>
          <a:xfrm>
            <a:off x="9259368" y="364916"/>
            <a:ext cx="1845270" cy="299720"/>
          </a:xfrm>
          <a:prstGeom prst="rect">
            <a:avLst/>
          </a:prstGeom>
        </p:spPr>
        <p:txBody>
          <a:bodyPr vert="horz" wrap="square" lIns="0" tIns="12700" rIns="0" bIns="0" rtlCol="0">
            <a:spAutoFit/>
          </a:bodyPr>
          <a:lstStyle/>
          <a:p>
            <a:pPr marL="12700">
              <a:lnSpc>
                <a:spcPct val="100000"/>
              </a:lnSpc>
              <a:spcBef>
                <a:spcPts val="100"/>
              </a:spcBef>
            </a:pPr>
            <a:r>
              <a:rPr lang="it-IT" sz="1800" spc="235" dirty="0">
                <a:latin typeface="Tahoma"/>
                <a:cs typeface="Tahoma"/>
              </a:rPr>
              <a:t>Produttore</a:t>
            </a:r>
            <a:endParaRPr sz="1800" dirty="0">
              <a:latin typeface="Tahoma"/>
              <a:cs typeface="Tahoma"/>
            </a:endParaRPr>
          </a:p>
        </p:txBody>
      </p:sp>
      <p:cxnSp>
        <p:nvCxnSpPr>
          <p:cNvPr id="19" name="Connettore diritto 18">
            <a:extLst>
              <a:ext uri="{FF2B5EF4-FFF2-40B4-BE49-F238E27FC236}">
                <a16:creationId xmlns:a16="http://schemas.microsoft.com/office/drawing/2014/main" id="{4213EA75-EB06-3665-BCB1-DB618504C812}"/>
              </a:ext>
            </a:extLst>
          </p:cNvPr>
          <p:cNvCxnSpPr>
            <a:cxnSpLocks/>
          </p:cNvCxnSpPr>
          <p:nvPr/>
        </p:nvCxnSpPr>
        <p:spPr>
          <a:xfrm>
            <a:off x="355849" y="2567622"/>
            <a:ext cx="112430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Connettore diritto 19">
            <a:extLst>
              <a:ext uri="{FF2B5EF4-FFF2-40B4-BE49-F238E27FC236}">
                <a16:creationId xmlns:a16="http://schemas.microsoft.com/office/drawing/2014/main" id="{91F6EE41-C3F1-9522-4A1F-F8ABE60F0203}"/>
              </a:ext>
            </a:extLst>
          </p:cNvPr>
          <p:cNvCxnSpPr>
            <a:cxnSpLocks/>
          </p:cNvCxnSpPr>
          <p:nvPr/>
        </p:nvCxnSpPr>
        <p:spPr>
          <a:xfrm>
            <a:off x="428154" y="4546374"/>
            <a:ext cx="111707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Connettore diritto 20">
            <a:extLst>
              <a:ext uri="{FF2B5EF4-FFF2-40B4-BE49-F238E27FC236}">
                <a16:creationId xmlns:a16="http://schemas.microsoft.com/office/drawing/2014/main" id="{BB661693-CC9D-8C6D-0EB0-99055BF205C6}"/>
              </a:ext>
            </a:extLst>
          </p:cNvPr>
          <p:cNvCxnSpPr>
            <a:cxnSpLocks/>
          </p:cNvCxnSpPr>
          <p:nvPr/>
        </p:nvCxnSpPr>
        <p:spPr>
          <a:xfrm>
            <a:off x="428154" y="6501740"/>
            <a:ext cx="111707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Connettore diritto 22">
            <a:extLst>
              <a:ext uri="{FF2B5EF4-FFF2-40B4-BE49-F238E27FC236}">
                <a16:creationId xmlns:a16="http://schemas.microsoft.com/office/drawing/2014/main" id="{20DD0B72-0FF0-B454-654F-57AC19FAB4E8}"/>
              </a:ext>
            </a:extLst>
          </p:cNvPr>
          <p:cNvCxnSpPr>
            <a:cxnSpLocks/>
          </p:cNvCxnSpPr>
          <p:nvPr/>
        </p:nvCxnSpPr>
        <p:spPr>
          <a:xfrm>
            <a:off x="4419600" y="609600"/>
            <a:ext cx="0" cy="58921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Connettore diritto 23">
            <a:extLst>
              <a:ext uri="{FF2B5EF4-FFF2-40B4-BE49-F238E27FC236}">
                <a16:creationId xmlns:a16="http://schemas.microsoft.com/office/drawing/2014/main" id="{BA87ED35-75EC-7C03-6E99-501218DF621C}"/>
              </a:ext>
            </a:extLst>
          </p:cNvPr>
          <p:cNvCxnSpPr>
            <a:cxnSpLocks/>
          </p:cNvCxnSpPr>
          <p:nvPr/>
        </p:nvCxnSpPr>
        <p:spPr>
          <a:xfrm>
            <a:off x="7908023" y="609600"/>
            <a:ext cx="1" cy="58921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Connettore diritto 25">
            <a:extLst>
              <a:ext uri="{FF2B5EF4-FFF2-40B4-BE49-F238E27FC236}">
                <a16:creationId xmlns:a16="http://schemas.microsoft.com/office/drawing/2014/main" id="{0EBDF104-34C9-D365-497E-6278A911BF0A}"/>
              </a:ext>
            </a:extLst>
          </p:cNvPr>
          <p:cNvCxnSpPr>
            <a:cxnSpLocks/>
          </p:cNvCxnSpPr>
          <p:nvPr/>
        </p:nvCxnSpPr>
        <p:spPr>
          <a:xfrm>
            <a:off x="11598869" y="609600"/>
            <a:ext cx="0" cy="589214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Connettore diritto 29">
            <a:extLst>
              <a:ext uri="{FF2B5EF4-FFF2-40B4-BE49-F238E27FC236}">
                <a16:creationId xmlns:a16="http://schemas.microsoft.com/office/drawing/2014/main" id="{8F16047C-4AC9-6202-7588-88EE126536FD}"/>
              </a:ext>
            </a:extLst>
          </p:cNvPr>
          <p:cNvCxnSpPr>
            <a:cxnSpLocks/>
          </p:cNvCxnSpPr>
          <p:nvPr/>
        </p:nvCxnSpPr>
        <p:spPr>
          <a:xfrm>
            <a:off x="355849" y="774214"/>
            <a:ext cx="1124302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object 7">
            <a:extLst>
              <a:ext uri="{FF2B5EF4-FFF2-40B4-BE49-F238E27FC236}">
                <a16:creationId xmlns:a16="http://schemas.microsoft.com/office/drawing/2014/main" id="{4044795F-1E3B-5A29-4A39-0984E317D160}"/>
              </a:ext>
            </a:extLst>
          </p:cNvPr>
          <p:cNvSpPr txBox="1"/>
          <p:nvPr/>
        </p:nvSpPr>
        <p:spPr>
          <a:xfrm>
            <a:off x="4419600" y="774213"/>
            <a:ext cx="3497904" cy="1674817"/>
          </a:xfrm>
          <a:prstGeom prst="rect">
            <a:avLst/>
          </a:prstGeom>
        </p:spPr>
        <p:txBody>
          <a:bodyPr vert="horz" wrap="square" lIns="0" tIns="12700" rIns="0" bIns="0" rtlCol="0">
            <a:spAutoFit/>
          </a:bodyPr>
          <a:lstStyle/>
          <a:p>
            <a:pPr marL="298450" marR="5080" indent="-285750" algn="just">
              <a:lnSpc>
                <a:spcPct val="99800"/>
              </a:lnSpc>
              <a:spcBef>
                <a:spcPts val="5"/>
              </a:spcBef>
              <a:buFontTx/>
              <a:buChar char="-"/>
            </a:pPr>
            <a:r>
              <a:rPr lang="it-IT" sz="1800" dirty="0">
                <a:latin typeface="Tahoma"/>
                <a:cs typeface="Tahoma"/>
              </a:rPr>
              <a:t>Nessun costo</a:t>
            </a:r>
          </a:p>
          <a:p>
            <a:pPr marL="298450" marR="5080" indent="-285750" algn="just">
              <a:lnSpc>
                <a:spcPct val="99800"/>
              </a:lnSpc>
              <a:spcBef>
                <a:spcPts val="5"/>
              </a:spcBef>
              <a:buFontTx/>
              <a:buChar char="-"/>
            </a:pPr>
            <a:r>
              <a:rPr lang="it-IT" sz="1800" dirty="0">
                <a:latin typeface="Tahoma"/>
                <a:cs typeface="Tahoma"/>
              </a:rPr>
              <a:t>Incentivo dalla Comunità pari a circa l’importo di una bolletta </a:t>
            </a:r>
          </a:p>
          <a:p>
            <a:pPr marL="12700" marR="5080" algn="just">
              <a:lnSpc>
                <a:spcPct val="99800"/>
              </a:lnSpc>
              <a:spcBef>
                <a:spcPts val="5"/>
              </a:spcBef>
            </a:pPr>
            <a:endParaRPr lang="it-IT" dirty="0">
              <a:latin typeface="Tahoma"/>
              <a:cs typeface="Tahoma"/>
            </a:endParaRPr>
          </a:p>
          <a:p>
            <a:pPr marL="12700" marR="5080" algn="ctr">
              <a:lnSpc>
                <a:spcPct val="99800"/>
              </a:lnSpc>
              <a:spcBef>
                <a:spcPts val="5"/>
              </a:spcBef>
            </a:pPr>
            <a:r>
              <a:rPr lang="it-IT" sz="1800" dirty="0">
                <a:latin typeface="Tahoma"/>
                <a:cs typeface="Tahoma"/>
              </a:rPr>
              <a:t>100-200 €/anno</a:t>
            </a:r>
          </a:p>
          <a:p>
            <a:pPr marL="12700" marR="5080" algn="just">
              <a:lnSpc>
                <a:spcPct val="99800"/>
              </a:lnSpc>
              <a:spcBef>
                <a:spcPts val="5"/>
              </a:spcBef>
            </a:pPr>
            <a:endParaRPr sz="1800" dirty="0">
              <a:latin typeface="Tahoma"/>
              <a:cs typeface="Tahoma"/>
            </a:endParaRPr>
          </a:p>
        </p:txBody>
      </p:sp>
      <p:pic>
        <p:nvPicPr>
          <p:cNvPr id="6" name="Picture 2" descr="I 5 valori della famiglia. Conoscerli e migliorarli - Stimulus Italia">
            <a:extLst>
              <a:ext uri="{FF2B5EF4-FFF2-40B4-BE49-F238E27FC236}">
                <a16:creationId xmlns:a16="http://schemas.microsoft.com/office/drawing/2014/main" id="{BB87FA13-89FE-9F6A-155C-0EC778EC99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040" y="941267"/>
            <a:ext cx="2242359" cy="1205891"/>
          </a:xfrm>
          <a:prstGeom prst="rect">
            <a:avLst/>
          </a:prstGeom>
          <a:noFill/>
          <a:extLst>
            <a:ext uri="{909E8E84-426E-40DD-AFC4-6F175D3DCCD1}">
              <a14:hiddenFill xmlns:a14="http://schemas.microsoft.com/office/drawing/2010/main">
                <a:solidFill>
                  <a:srgbClr val="FFFFFF"/>
                </a:solidFill>
              </a14:hiddenFill>
            </a:ext>
          </a:extLst>
        </p:spPr>
      </p:pic>
      <p:sp>
        <p:nvSpPr>
          <p:cNvPr id="8" name="object 7">
            <a:extLst>
              <a:ext uri="{FF2B5EF4-FFF2-40B4-BE49-F238E27FC236}">
                <a16:creationId xmlns:a16="http://schemas.microsoft.com/office/drawing/2014/main" id="{015E983D-81A0-41EA-40F9-D092C624910C}"/>
              </a:ext>
            </a:extLst>
          </p:cNvPr>
          <p:cNvSpPr txBox="1"/>
          <p:nvPr/>
        </p:nvSpPr>
        <p:spPr>
          <a:xfrm>
            <a:off x="4402264" y="2547079"/>
            <a:ext cx="3496980" cy="1120820"/>
          </a:xfrm>
          <a:prstGeom prst="rect">
            <a:avLst/>
          </a:prstGeom>
        </p:spPr>
        <p:txBody>
          <a:bodyPr vert="horz" wrap="square" lIns="0" tIns="12700" rIns="0" bIns="0" rtlCol="0">
            <a:spAutoFit/>
          </a:bodyPr>
          <a:lstStyle/>
          <a:p>
            <a:pPr marL="12700" marR="5080" algn="just">
              <a:lnSpc>
                <a:spcPct val="99800"/>
              </a:lnSpc>
              <a:spcBef>
                <a:spcPts val="5"/>
              </a:spcBef>
            </a:pPr>
            <a:r>
              <a:rPr lang="it-IT" sz="1800" dirty="0">
                <a:latin typeface="Tahoma"/>
                <a:cs typeface="Tahoma"/>
              </a:rPr>
              <a:t>- Nessun costo</a:t>
            </a:r>
          </a:p>
          <a:p>
            <a:pPr marL="12700" marR="5080" algn="just">
              <a:lnSpc>
                <a:spcPct val="99800"/>
              </a:lnSpc>
              <a:spcBef>
                <a:spcPts val="5"/>
              </a:spcBef>
            </a:pPr>
            <a:r>
              <a:rPr lang="it-IT" sz="1800" dirty="0">
                <a:latin typeface="Tahoma"/>
                <a:cs typeface="Tahoma"/>
              </a:rPr>
              <a:t>- Incentivo dalla Comunità</a:t>
            </a:r>
          </a:p>
          <a:p>
            <a:pPr marL="12700" marR="5080" algn="just">
              <a:lnSpc>
                <a:spcPct val="99800"/>
              </a:lnSpc>
              <a:spcBef>
                <a:spcPts val="5"/>
              </a:spcBef>
            </a:pPr>
            <a:endParaRPr lang="it-IT" sz="1800" dirty="0">
              <a:latin typeface="Tahoma"/>
              <a:cs typeface="Tahoma"/>
            </a:endParaRPr>
          </a:p>
          <a:p>
            <a:pPr marL="12700" marR="5080" algn="ctr">
              <a:lnSpc>
                <a:spcPct val="99800"/>
              </a:lnSpc>
              <a:spcBef>
                <a:spcPts val="5"/>
              </a:spcBef>
            </a:pPr>
            <a:r>
              <a:rPr lang="it-IT" sz="1800" dirty="0">
                <a:latin typeface="Tahoma"/>
                <a:cs typeface="Tahoma"/>
              </a:rPr>
              <a:t>Migliaia di Euro/anno</a:t>
            </a:r>
            <a:endParaRPr sz="1800" dirty="0">
              <a:latin typeface="Tahoma"/>
              <a:cs typeface="Tahoma"/>
            </a:endParaRPr>
          </a:p>
        </p:txBody>
      </p:sp>
      <p:sp>
        <p:nvSpPr>
          <p:cNvPr id="10" name="object 7">
            <a:extLst>
              <a:ext uri="{FF2B5EF4-FFF2-40B4-BE49-F238E27FC236}">
                <a16:creationId xmlns:a16="http://schemas.microsoft.com/office/drawing/2014/main" id="{027FA6FC-E582-4D00-F71B-D7A2A419B01D}"/>
              </a:ext>
            </a:extLst>
          </p:cNvPr>
          <p:cNvSpPr txBox="1"/>
          <p:nvPr/>
        </p:nvSpPr>
        <p:spPr>
          <a:xfrm>
            <a:off x="4418412" y="4565964"/>
            <a:ext cx="3489612" cy="1674817"/>
          </a:xfrm>
          <a:prstGeom prst="rect">
            <a:avLst/>
          </a:prstGeom>
        </p:spPr>
        <p:txBody>
          <a:bodyPr vert="horz" wrap="square" lIns="0" tIns="12700" rIns="0" bIns="0" rtlCol="0">
            <a:spAutoFit/>
          </a:bodyPr>
          <a:lstStyle/>
          <a:p>
            <a:pPr marL="298450" marR="5080" indent="-285750" algn="just">
              <a:lnSpc>
                <a:spcPct val="99800"/>
              </a:lnSpc>
              <a:spcBef>
                <a:spcPts val="5"/>
              </a:spcBef>
              <a:buFontTx/>
              <a:buChar char="-"/>
            </a:pPr>
            <a:r>
              <a:rPr lang="it-IT" sz="1800" dirty="0">
                <a:latin typeface="Tahoma"/>
                <a:cs typeface="Tahoma"/>
              </a:rPr>
              <a:t>Nessun costo</a:t>
            </a:r>
          </a:p>
          <a:p>
            <a:pPr marL="298450" marR="5080" indent="-285750" algn="just">
              <a:lnSpc>
                <a:spcPct val="99800"/>
              </a:lnSpc>
              <a:spcBef>
                <a:spcPts val="5"/>
              </a:spcBef>
              <a:buFontTx/>
              <a:buChar char="-"/>
            </a:pPr>
            <a:r>
              <a:rPr lang="it-IT" sz="1800" dirty="0">
                <a:latin typeface="Tahoma"/>
                <a:cs typeface="Tahoma"/>
              </a:rPr>
              <a:t>Incentivo dalla Comunità</a:t>
            </a:r>
          </a:p>
          <a:p>
            <a:pPr marL="298450" marR="5080" indent="-285750" algn="just">
              <a:lnSpc>
                <a:spcPct val="99800"/>
              </a:lnSpc>
              <a:spcBef>
                <a:spcPts val="5"/>
              </a:spcBef>
              <a:buFontTx/>
              <a:buChar char="-"/>
            </a:pPr>
            <a:r>
              <a:rPr lang="it-IT" dirty="0">
                <a:latin typeface="Tahoma"/>
                <a:cs typeface="Tahoma"/>
              </a:rPr>
              <a:t>Ricadute sociali sul territorio</a:t>
            </a:r>
          </a:p>
          <a:p>
            <a:pPr marL="298450" marR="5080" indent="-285750" algn="just">
              <a:lnSpc>
                <a:spcPct val="99800"/>
              </a:lnSpc>
              <a:spcBef>
                <a:spcPts val="5"/>
              </a:spcBef>
              <a:buFontTx/>
              <a:buChar char="-"/>
            </a:pPr>
            <a:endParaRPr lang="it-IT" sz="1800" dirty="0">
              <a:latin typeface="Tahoma"/>
              <a:cs typeface="Tahoma"/>
            </a:endParaRPr>
          </a:p>
          <a:p>
            <a:pPr marL="12700" marR="5080" algn="ctr">
              <a:lnSpc>
                <a:spcPct val="99800"/>
              </a:lnSpc>
              <a:spcBef>
                <a:spcPts val="5"/>
              </a:spcBef>
            </a:pPr>
            <a:r>
              <a:rPr lang="it-IT" sz="1800" dirty="0">
                <a:latin typeface="Tahoma"/>
                <a:cs typeface="Tahoma"/>
              </a:rPr>
              <a:t>Migliaia di Euro/anno</a:t>
            </a:r>
          </a:p>
          <a:p>
            <a:pPr marL="298450" marR="5080" indent="-285750" algn="just">
              <a:lnSpc>
                <a:spcPct val="99800"/>
              </a:lnSpc>
              <a:spcBef>
                <a:spcPts val="5"/>
              </a:spcBef>
              <a:buFontTx/>
              <a:buChar char="-"/>
            </a:pPr>
            <a:endParaRPr sz="1800" dirty="0">
              <a:latin typeface="Tahoma"/>
              <a:cs typeface="Tahoma"/>
            </a:endParaRPr>
          </a:p>
        </p:txBody>
      </p:sp>
      <p:sp>
        <p:nvSpPr>
          <p:cNvPr id="13" name="object 7">
            <a:extLst>
              <a:ext uri="{FF2B5EF4-FFF2-40B4-BE49-F238E27FC236}">
                <a16:creationId xmlns:a16="http://schemas.microsoft.com/office/drawing/2014/main" id="{9751DEB4-7606-1AD4-1D48-BB2E3737627B}"/>
              </a:ext>
            </a:extLst>
          </p:cNvPr>
          <p:cNvSpPr txBox="1"/>
          <p:nvPr/>
        </p:nvSpPr>
        <p:spPr>
          <a:xfrm>
            <a:off x="7909423" y="774213"/>
            <a:ext cx="3681367" cy="1951816"/>
          </a:xfrm>
          <a:prstGeom prst="rect">
            <a:avLst/>
          </a:prstGeom>
        </p:spPr>
        <p:txBody>
          <a:bodyPr vert="horz" wrap="square" lIns="0" tIns="12700" rIns="0" bIns="0" rtlCol="0">
            <a:spAutoFit/>
          </a:bodyPr>
          <a:lstStyle/>
          <a:p>
            <a:pPr marL="298450" marR="5080" indent="-285750" algn="just">
              <a:lnSpc>
                <a:spcPct val="99800"/>
              </a:lnSpc>
              <a:spcBef>
                <a:spcPts val="5"/>
              </a:spcBef>
              <a:buFontTx/>
              <a:buChar char="-"/>
            </a:pPr>
            <a:r>
              <a:rPr lang="it-IT" sz="1800" dirty="0">
                <a:latin typeface="Tahoma"/>
                <a:cs typeface="Tahoma"/>
              </a:rPr>
              <a:t>Nessun costo</a:t>
            </a:r>
          </a:p>
          <a:p>
            <a:pPr marL="298450" marR="5080" indent="-285750" algn="just">
              <a:lnSpc>
                <a:spcPct val="99800"/>
              </a:lnSpc>
              <a:spcBef>
                <a:spcPts val="5"/>
              </a:spcBef>
              <a:buFontTx/>
              <a:buChar char="-"/>
            </a:pPr>
            <a:r>
              <a:rPr lang="it-IT" sz="1800" dirty="0">
                <a:latin typeface="Tahoma"/>
                <a:cs typeface="Tahoma"/>
              </a:rPr>
              <a:t>Bonifico dalla Comunità</a:t>
            </a:r>
          </a:p>
          <a:p>
            <a:pPr marL="298450" marR="5080" indent="-285750" algn="just">
              <a:lnSpc>
                <a:spcPct val="99800"/>
              </a:lnSpc>
              <a:spcBef>
                <a:spcPts val="5"/>
              </a:spcBef>
              <a:buFontTx/>
              <a:buChar char="-"/>
            </a:pPr>
            <a:r>
              <a:rPr lang="it-IT" dirty="0">
                <a:latin typeface="Tahoma"/>
                <a:cs typeface="Tahoma"/>
              </a:rPr>
              <a:t>Cumulabile con detrazione fiscale</a:t>
            </a:r>
          </a:p>
          <a:p>
            <a:pPr marL="298450" marR="5080" indent="-285750" algn="just">
              <a:lnSpc>
                <a:spcPct val="99800"/>
              </a:lnSpc>
              <a:spcBef>
                <a:spcPts val="5"/>
              </a:spcBef>
              <a:buFontTx/>
              <a:buChar char="-"/>
            </a:pPr>
            <a:r>
              <a:rPr lang="it-IT" sz="1800" dirty="0">
                <a:latin typeface="Tahoma"/>
                <a:cs typeface="Tahoma"/>
              </a:rPr>
              <a:t>Cumulabile vendita energia</a:t>
            </a:r>
          </a:p>
          <a:p>
            <a:pPr marL="12700" marR="5080" algn="just">
              <a:lnSpc>
                <a:spcPct val="99800"/>
              </a:lnSpc>
              <a:spcBef>
                <a:spcPts val="5"/>
              </a:spcBef>
            </a:pPr>
            <a:endParaRPr lang="it-IT" dirty="0">
              <a:latin typeface="Tahoma"/>
              <a:cs typeface="Tahoma"/>
            </a:endParaRPr>
          </a:p>
          <a:p>
            <a:pPr marL="12700" marR="5080" algn="ctr">
              <a:lnSpc>
                <a:spcPct val="99800"/>
              </a:lnSpc>
              <a:spcBef>
                <a:spcPts val="5"/>
              </a:spcBef>
            </a:pPr>
            <a:r>
              <a:rPr lang="it-IT" sz="1800" dirty="0">
                <a:latin typeface="Tahoma"/>
                <a:cs typeface="Tahoma"/>
              </a:rPr>
              <a:t>400-800 €/anno</a:t>
            </a:r>
          </a:p>
          <a:p>
            <a:pPr marL="12700" marR="5080" algn="just">
              <a:lnSpc>
                <a:spcPct val="99800"/>
              </a:lnSpc>
              <a:spcBef>
                <a:spcPts val="5"/>
              </a:spcBef>
            </a:pPr>
            <a:endParaRPr sz="1800" dirty="0">
              <a:latin typeface="Tahoma"/>
              <a:cs typeface="Tahoma"/>
            </a:endParaRPr>
          </a:p>
        </p:txBody>
      </p:sp>
      <p:sp>
        <p:nvSpPr>
          <p:cNvPr id="22" name="object 7">
            <a:extLst>
              <a:ext uri="{FF2B5EF4-FFF2-40B4-BE49-F238E27FC236}">
                <a16:creationId xmlns:a16="http://schemas.microsoft.com/office/drawing/2014/main" id="{DB6349F3-8ED7-8414-9F32-CE2E2D9C5621}"/>
              </a:ext>
            </a:extLst>
          </p:cNvPr>
          <p:cNvSpPr txBox="1"/>
          <p:nvPr/>
        </p:nvSpPr>
        <p:spPr>
          <a:xfrm>
            <a:off x="7917874" y="2547079"/>
            <a:ext cx="3681365" cy="1951816"/>
          </a:xfrm>
          <a:prstGeom prst="rect">
            <a:avLst/>
          </a:prstGeom>
        </p:spPr>
        <p:txBody>
          <a:bodyPr vert="horz" wrap="square" lIns="0" tIns="12700" rIns="0" bIns="0" rtlCol="0">
            <a:spAutoFit/>
          </a:bodyPr>
          <a:lstStyle/>
          <a:p>
            <a:pPr marL="12700" marR="5080" algn="just">
              <a:lnSpc>
                <a:spcPct val="99800"/>
              </a:lnSpc>
              <a:spcBef>
                <a:spcPts val="5"/>
              </a:spcBef>
            </a:pPr>
            <a:r>
              <a:rPr lang="it-IT" sz="1800" dirty="0">
                <a:latin typeface="Tahoma"/>
                <a:cs typeface="Tahoma"/>
              </a:rPr>
              <a:t>- Nessun costo</a:t>
            </a:r>
          </a:p>
          <a:p>
            <a:pPr marL="298450" marR="5080" indent="-285750" algn="just">
              <a:lnSpc>
                <a:spcPct val="99800"/>
              </a:lnSpc>
              <a:spcBef>
                <a:spcPts val="5"/>
              </a:spcBef>
              <a:buFontTx/>
              <a:buChar char="-"/>
            </a:pPr>
            <a:r>
              <a:rPr lang="it-IT" sz="1800" dirty="0">
                <a:latin typeface="Tahoma"/>
                <a:cs typeface="Tahoma"/>
              </a:rPr>
              <a:t>Incentivo dalla Comunità</a:t>
            </a:r>
          </a:p>
          <a:p>
            <a:pPr marL="298450" marR="5080" indent="-285750" algn="just">
              <a:lnSpc>
                <a:spcPct val="99800"/>
              </a:lnSpc>
              <a:spcBef>
                <a:spcPts val="5"/>
              </a:spcBef>
              <a:buFontTx/>
              <a:buChar char="-"/>
            </a:pPr>
            <a:r>
              <a:rPr lang="it-IT" sz="1800" dirty="0">
                <a:latin typeface="Tahoma"/>
                <a:cs typeface="Tahoma"/>
              </a:rPr>
              <a:t>Cumulabile vendita energia</a:t>
            </a:r>
          </a:p>
          <a:p>
            <a:pPr marL="298450" marR="5080" indent="-285750" algn="just">
              <a:lnSpc>
                <a:spcPct val="99800"/>
              </a:lnSpc>
              <a:spcBef>
                <a:spcPts val="5"/>
              </a:spcBef>
              <a:buFontTx/>
              <a:buChar char="-"/>
            </a:pPr>
            <a:r>
              <a:rPr lang="it-IT" dirty="0">
                <a:latin typeface="Tahoma"/>
                <a:cs typeface="Tahoma"/>
              </a:rPr>
              <a:t>Cumulabile Iperammortamento</a:t>
            </a:r>
          </a:p>
          <a:p>
            <a:pPr marL="298450" marR="5080" indent="-285750" algn="just">
              <a:lnSpc>
                <a:spcPct val="99800"/>
              </a:lnSpc>
              <a:spcBef>
                <a:spcPts val="5"/>
              </a:spcBef>
              <a:buFontTx/>
              <a:buChar char="-"/>
            </a:pPr>
            <a:r>
              <a:rPr lang="it-IT" sz="1800" dirty="0">
                <a:latin typeface="Tahoma"/>
                <a:cs typeface="Tahoma"/>
              </a:rPr>
              <a:t>Cumulabile Bando Simest</a:t>
            </a:r>
          </a:p>
          <a:p>
            <a:pPr marL="298450" marR="5080" indent="-285750" algn="just">
              <a:lnSpc>
                <a:spcPct val="99800"/>
              </a:lnSpc>
              <a:spcBef>
                <a:spcPts val="5"/>
              </a:spcBef>
              <a:buFontTx/>
              <a:buChar char="-"/>
            </a:pPr>
            <a:endParaRPr lang="it-IT" sz="1800" dirty="0">
              <a:latin typeface="Tahoma"/>
              <a:cs typeface="Tahoma"/>
            </a:endParaRPr>
          </a:p>
          <a:p>
            <a:pPr marL="12700" marR="5080" algn="ctr">
              <a:lnSpc>
                <a:spcPct val="99800"/>
              </a:lnSpc>
              <a:spcBef>
                <a:spcPts val="5"/>
              </a:spcBef>
            </a:pPr>
            <a:r>
              <a:rPr lang="it-IT" sz="1800" dirty="0">
                <a:latin typeface="Tahoma"/>
                <a:cs typeface="Tahoma"/>
              </a:rPr>
              <a:t>Migliaia di Euro/anno</a:t>
            </a:r>
          </a:p>
        </p:txBody>
      </p:sp>
      <p:sp>
        <p:nvSpPr>
          <p:cNvPr id="31" name="object 7">
            <a:extLst>
              <a:ext uri="{FF2B5EF4-FFF2-40B4-BE49-F238E27FC236}">
                <a16:creationId xmlns:a16="http://schemas.microsoft.com/office/drawing/2014/main" id="{04EC05E4-64F7-89B0-00A4-B44E7B994BE7}"/>
              </a:ext>
            </a:extLst>
          </p:cNvPr>
          <p:cNvSpPr txBox="1"/>
          <p:nvPr/>
        </p:nvSpPr>
        <p:spPr>
          <a:xfrm>
            <a:off x="7926509" y="4553463"/>
            <a:ext cx="3681365" cy="1951816"/>
          </a:xfrm>
          <a:prstGeom prst="rect">
            <a:avLst/>
          </a:prstGeom>
        </p:spPr>
        <p:txBody>
          <a:bodyPr vert="horz" wrap="square" lIns="0" tIns="12700" rIns="0" bIns="0" rtlCol="0">
            <a:spAutoFit/>
          </a:bodyPr>
          <a:lstStyle/>
          <a:p>
            <a:pPr marL="298450" marR="5080" indent="-285750" algn="just">
              <a:lnSpc>
                <a:spcPct val="99800"/>
              </a:lnSpc>
              <a:spcBef>
                <a:spcPts val="5"/>
              </a:spcBef>
              <a:buFontTx/>
              <a:buChar char="-"/>
            </a:pPr>
            <a:r>
              <a:rPr lang="it-IT" sz="1800" dirty="0">
                <a:latin typeface="Tahoma"/>
                <a:cs typeface="Tahoma"/>
              </a:rPr>
              <a:t>Nessun costo</a:t>
            </a:r>
          </a:p>
          <a:p>
            <a:pPr marL="298450" marR="5080" indent="-285750" algn="just">
              <a:lnSpc>
                <a:spcPct val="99800"/>
              </a:lnSpc>
              <a:spcBef>
                <a:spcPts val="5"/>
              </a:spcBef>
              <a:buFontTx/>
              <a:buChar char="-"/>
            </a:pPr>
            <a:r>
              <a:rPr lang="it-IT" sz="1800" dirty="0">
                <a:latin typeface="Tahoma"/>
                <a:cs typeface="Tahoma"/>
              </a:rPr>
              <a:t>Incentivo dalla Comunità</a:t>
            </a:r>
          </a:p>
          <a:p>
            <a:pPr marL="298450" marR="5080" indent="-285750" algn="just">
              <a:lnSpc>
                <a:spcPct val="99800"/>
              </a:lnSpc>
              <a:spcBef>
                <a:spcPts val="5"/>
              </a:spcBef>
              <a:buFontTx/>
              <a:buChar char="-"/>
            </a:pPr>
            <a:r>
              <a:rPr lang="it-IT" sz="1800" dirty="0">
                <a:latin typeface="Tahoma"/>
                <a:cs typeface="Tahoma"/>
              </a:rPr>
              <a:t>Cumulabile vendita energia</a:t>
            </a:r>
          </a:p>
          <a:p>
            <a:pPr marL="298450" marR="5080" indent="-285750" algn="just">
              <a:lnSpc>
                <a:spcPct val="99800"/>
              </a:lnSpc>
              <a:spcBef>
                <a:spcPts val="5"/>
              </a:spcBef>
              <a:buFontTx/>
              <a:buChar char="-"/>
            </a:pPr>
            <a:r>
              <a:rPr lang="it-IT" dirty="0">
                <a:latin typeface="Tahoma"/>
                <a:cs typeface="Tahoma"/>
              </a:rPr>
              <a:t>CONTO TERMICO 3.0</a:t>
            </a:r>
            <a:endParaRPr lang="it-IT" sz="1800" dirty="0">
              <a:latin typeface="Tahoma"/>
              <a:cs typeface="Tahoma"/>
            </a:endParaRPr>
          </a:p>
          <a:p>
            <a:pPr marL="298450" marR="5080" indent="-285750" algn="just">
              <a:lnSpc>
                <a:spcPct val="99800"/>
              </a:lnSpc>
              <a:spcBef>
                <a:spcPts val="5"/>
              </a:spcBef>
              <a:buFontTx/>
              <a:buChar char="-"/>
            </a:pPr>
            <a:r>
              <a:rPr lang="it-IT" dirty="0">
                <a:latin typeface="Tahoma"/>
                <a:cs typeface="Tahoma"/>
              </a:rPr>
              <a:t>Ricadute sociali sul territorio</a:t>
            </a:r>
            <a:endParaRPr lang="it-IT" sz="1800" dirty="0">
              <a:latin typeface="Tahoma"/>
              <a:cs typeface="Tahoma"/>
            </a:endParaRPr>
          </a:p>
          <a:p>
            <a:pPr marL="12700" marR="5080" algn="just">
              <a:lnSpc>
                <a:spcPct val="99800"/>
              </a:lnSpc>
              <a:spcBef>
                <a:spcPts val="5"/>
              </a:spcBef>
            </a:pPr>
            <a:endParaRPr lang="it-IT" sz="1800" dirty="0">
              <a:latin typeface="Tahoma"/>
              <a:cs typeface="Tahoma"/>
            </a:endParaRPr>
          </a:p>
          <a:p>
            <a:pPr marL="12700" marR="5080" algn="ctr">
              <a:lnSpc>
                <a:spcPct val="99800"/>
              </a:lnSpc>
              <a:spcBef>
                <a:spcPts val="5"/>
              </a:spcBef>
            </a:pPr>
            <a:r>
              <a:rPr lang="it-IT" sz="1800" dirty="0">
                <a:latin typeface="Tahoma"/>
                <a:cs typeface="Tahoma"/>
              </a:rPr>
              <a:t>Migliaia di Euro/anno</a:t>
            </a:r>
          </a:p>
        </p:txBody>
      </p:sp>
    </p:spTree>
    <p:extLst>
      <p:ext uri="{BB962C8B-B14F-4D97-AF65-F5344CB8AC3E}">
        <p14:creationId xmlns:p14="http://schemas.microsoft.com/office/powerpoint/2010/main" val="4092464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ADCC8-C311-234A-8EFC-F9AAA1034AA8}"/>
            </a:ext>
          </a:extLst>
        </p:cNvPr>
        <p:cNvGrpSpPr/>
        <p:nvPr/>
      </p:nvGrpSpPr>
      <p:grpSpPr>
        <a:xfrm>
          <a:off x="0" y="0"/>
          <a:ext cx="0" cy="0"/>
          <a:chOff x="0" y="0"/>
          <a:chExt cx="0" cy="0"/>
        </a:xfrm>
      </p:grpSpPr>
      <p:pic>
        <p:nvPicPr>
          <p:cNvPr id="2050" name="Picture 2" descr="Come fare Marketing con il metodo del Passaparola">
            <a:extLst>
              <a:ext uri="{FF2B5EF4-FFF2-40B4-BE49-F238E27FC236}">
                <a16:creationId xmlns:a16="http://schemas.microsoft.com/office/drawing/2014/main" id="{0C4B27B3-6FBA-9304-0AFF-7455B6DA575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216" r="10472"/>
          <a:stretch/>
        </p:blipFill>
        <p:spPr bwMode="auto">
          <a:xfrm>
            <a:off x="1" y="10"/>
            <a:ext cx="9669642" cy="6857990"/>
          </a:xfrm>
          <a:prstGeom prst="rect">
            <a:avLst/>
          </a:prstGeom>
          <a:noFill/>
          <a:effectLst>
            <a:softEdge rad="279400"/>
          </a:effectLst>
          <a:extLst>
            <a:ext uri="{909E8E84-426E-40DD-AFC4-6F175D3DCCD1}">
              <a14:hiddenFill xmlns:a14="http://schemas.microsoft.com/office/drawing/2010/main">
                <a:solidFill>
                  <a:srgbClr val="FFFFFF"/>
                </a:solidFill>
              </a14:hiddenFill>
            </a:ext>
          </a:extLst>
        </p:spPr>
      </p:pic>
      <p:sp>
        <p:nvSpPr>
          <p:cNvPr id="5" name="CasellaDiTesto 4">
            <a:extLst>
              <a:ext uri="{FF2B5EF4-FFF2-40B4-BE49-F238E27FC236}">
                <a16:creationId xmlns:a16="http://schemas.microsoft.com/office/drawing/2014/main" id="{BAC04E93-0ED4-93FE-C292-C558501D1506}"/>
              </a:ext>
            </a:extLst>
          </p:cNvPr>
          <p:cNvSpPr txBox="1"/>
          <p:nvPr/>
        </p:nvSpPr>
        <p:spPr>
          <a:xfrm>
            <a:off x="8346831" y="123343"/>
            <a:ext cx="3822189" cy="1899912"/>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000" b="1" dirty="0">
                <a:effectLst>
                  <a:outerShdw blurRad="38100" dist="38100" dir="2700000" algn="tl">
                    <a:srgbClr val="000000">
                      <a:alpha val="43137"/>
                    </a:srgbClr>
                  </a:outerShdw>
                </a:effectLst>
                <a:latin typeface="+mj-lt"/>
                <a:ea typeface="+mj-ea"/>
                <a:cs typeface="+mj-cs"/>
              </a:rPr>
              <a:t>Cosa </a:t>
            </a:r>
            <a:r>
              <a:rPr lang="en-US" sz="4000" b="1" dirty="0" err="1">
                <a:effectLst>
                  <a:outerShdw blurRad="38100" dist="38100" dir="2700000" algn="tl">
                    <a:srgbClr val="000000">
                      <a:alpha val="43137"/>
                    </a:srgbClr>
                  </a:outerShdw>
                </a:effectLst>
                <a:latin typeface="+mj-lt"/>
                <a:ea typeface="+mj-ea"/>
                <a:cs typeface="+mj-cs"/>
              </a:rPr>
              <a:t>rimane</a:t>
            </a:r>
            <a:r>
              <a:rPr lang="en-US" sz="4000" b="1" dirty="0">
                <a:effectLst>
                  <a:outerShdw blurRad="38100" dist="38100" dir="2700000" algn="tl">
                    <a:srgbClr val="000000">
                      <a:alpha val="43137"/>
                    </a:srgbClr>
                  </a:outerShdw>
                </a:effectLst>
                <a:latin typeface="+mj-lt"/>
                <a:ea typeface="+mj-ea"/>
                <a:cs typeface="+mj-cs"/>
              </a:rPr>
              <a:t> da fare?</a:t>
            </a:r>
          </a:p>
        </p:txBody>
      </p:sp>
      <p:sp>
        <p:nvSpPr>
          <p:cNvPr id="7" name="CasellaDiTesto 6">
            <a:extLst>
              <a:ext uri="{FF2B5EF4-FFF2-40B4-BE49-F238E27FC236}">
                <a16:creationId xmlns:a16="http://schemas.microsoft.com/office/drawing/2014/main" id="{9A918D49-E015-7605-B3BB-164308175016}"/>
              </a:ext>
            </a:extLst>
          </p:cNvPr>
          <p:cNvSpPr txBox="1"/>
          <p:nvPr/>
        </p:nvSpPr>
        <p:spPr>
          <a:xfrm>
            <a:off x="8346831" y="2403941"/>
            <a:ext cx="3822189" cy="2050117"/>
          </a:xfrm>
          <a:prstGeom prst="rect">
            <a:avLst/>
          </a:prstGeom>
        </p:spPr>
        <p:txBody>
          <a:bodyPr vert="horz" lIns="91440" tIns="45720" rIns="91440" bIns="45720" rtlCol="0">
            <a:normAutofit lnSpcReduction="10000"/>
          </a:bodyPr>
          <a:lstStyle/>
          <a:p>
            <a:pPr marL="114300" algn="ctr">
              <a:lnSpc>
                <a:spcPct val="90000"/>
              </a:lnSpc>
              <a:spcAft>
                <a:spcPts val="600"/>
              </a:spcAft>
            </a:pPr>
            <a:r>
              <a:rPr lang="en-US" sz="2800" b="1" dirty="0">
                <a:solidFill>
                  <a:srgbClr val="00B050"/>
                </a:solidFill>
              </a:rPr>
              <a:t>ADERITE</a:t>
            </a:r>
            <a:r>
              <a:rPr lang="en-US" sz="2800" b="1" dirty="0"/>
              <a:t> </a:t>
            </a:r>
          </a:p>
          <a:p>
            <a:pPr marL="114300" algn="ctr">
              <a:lnSpc>
                <a:spcPct val="90000"/>
              </a:lnSpc>
              <a:spcAft>
                <a:spcPts val="600"/>
              </a:spcAft>
            </a:pPr>
            <a:r>
              <a:rPr lang="en-US" sz="2400" b="1" dirty="0"/>
              <a:t>ALLA COMUNITA’ ENERGETICA</a:t>
            </a:r>
          </a:p>
          <a:p>
            <a:pPr marL="114300" algn="ctr">
              <a:lnSpc>
                <a:spcPct val="90000"/>
              </a:lnSpc>
              <a:spcAft>
                <a:spcPts val="600"/>
              </a:spcAft>
            </a:pPr>
            <a:endParaRPr lang="en-US" sz="2400" b="1" dirty="0"/>
          </a:p>
          <a:p>
            <a:pPr marL="114300" algn="ctr">
              <a:lnSpc>
                <a:spcPct val="90000"/>
              </a:lnSpc>
              <a:spcAft>
                <a:spcPts val="600"/>
              </a:spcAft>
            </a:pPr>
            <a:r>
              <a:rPr lang="en-US" sz="2600" b="1" dirty="0"/>
              <a:t> </a:t>
            </a:r>
            <a:endParaRPr lang="en-US" sz="2000" b="1" dirty="0"/>
          </a:p>
          <a:p>
            <a:pPr>
              <a:lnSpc>
                <a:spcPct val="90000"/>
              </a:lnSpc>
              <a:spcAft>
                <a:spcPts val="600"/>
              </a:spcAft>
            </a:pPr>
            <a:endParaRPr lang="en-US" sz="1600" b="1" dirty="0">
              <a:highlight>
                <a:srgbClr val="99FF99"/>
              </a:highlight>
            </a:endParaRPr>
          </a:p>
        </p:txBody>
      </p:sp>
      <p:sp>
        <p:nvSpPr>
          <p:cNvPr id="2" name="Fumetto: ovale 1">
            <a:extLst>
              <a:ext uri="{FF2B5EF4-FFF2-40B4-BE49-F238E27FC236}">
                <a16:creationId xmlns:a16="http://schemas.microsoft.com/office/drawing/2014/main" id="{094AF5C7-16B9-FDB2-0279-BEB39790DD1E}"/>
              </a:ext>
            </a:extLst>
          </p:cNvPr>
          <p:cNvSpPr/>
          <p:nvPr/>
        </p:nvSpPr>
        <p:spPr>
          <a:xfrm>
            <a:off x="2447090" y="1665962"/>
            <a:ext cx="2989206" cy="2903927"/>
          </a:xfrm>
          <a:prstGeom prst="wedgeEllipseCallout">
            <a:avLst>
              <a:gd name="adj1" fmla="val -51463"/>
              <a:gd name="adj2" fmla="val 51020"/>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solidFill>
                  <a:schemeClr val="tx1"/>
                </a:solidFill>
              </a:rPr>
              <a:t>HAI SENTITO DELLA COMUNITA’ ENERGETICA SOLAR VALLEY????</a:t>
            </a:r>
          </a:p>
        </p:txBody>
      </p:sp>
      <p:sp>
        <p:nvSpPr>
          <p:cNvPr id="6" name="CasellaDiTesto 5">
            <a:extLst>
              <a:ext uri="{FF2B5EF4-FFF2-40B4-BE49-F238E27FC236}">
                <a16:creationId xmlns:a16="http://schemas.microsoft.com/office/drawing/2014/main" id="{82B532BF-FD95-DAFF-9E05-8BB3C346EA56}"/>
              </a:ext>
            </a:extLst>
          </p:cNvPr>
          <p:cNvSpPr txBox="1"/>
          <p:nvPr/>
        </p:nvSpPr>
        <p:spPr>
          <a:xfrm>
            <a:off x="8291339" y="4021911"/>
            <a:ext cx="3933172" cy="2366802"/>
          </a:xfrm>
          <a:prstGeom prst="rect">
            <a:avLst/>
          </a:prstGeom>
          <a:noFill/>
        </p:spPr>
        <p:txBody>
          <a:bodyPr wrap="square" rtlCol="0">
            <a:spAutoFit/>
          </a:bodyPr>
          <a:lstStyle/>
          <a:p>
            <a:pPr marL="114300" algn="ctr">
              <a:lnSpc>
                <a:spcPct val="90000"/>
              </a:lnSpc>
              <a:spcAft>
                <a:spcPts val="600"/>
              </a:spcAft>
            </a:pPr>
            <a:r>
              <a:rPr lang="en-US" sz="2800" b="1" dirty="0">
                <a:solidFill>
                  <a:srgbClr val="00B050"/>
                </a:solidFill>
              </a:rPr>
              <a:t>CONDIVIDETE</a:t>
            </a:r>
            <a:r>
              <a:rPr lang="en-US" sz="2800" b="1" dirty="0"/>
              <a:t> </a:t>
            </a:r>
          </a:p>
          <a:p>
            <a:pPr marL="114300" algn="ctr">
              <a:lnSpc>
                <a:spcPct val="90000"/>
              </a:lnSpc>
              <a:spcAft>
                <a:spcPts val="600"/>
              </a:spcAft>
            </a:pPr>
            <a:r>
              <a:rPr lang="en-US" sz="2400" b="1" dirty="0"/>
              <a:t>LA COMUNITA’ ENERGETICA</a:t>
            </a:r>
          </a:p>
          <a:p>
            <a:pPr marL="114300" algn="ctr">
              <a:lnSpc>
                <a:spcPct val="90000"/>
              </a:lnSpc>
              <a:spcAft>
                <a:spcPts val="600"/>
              </a:spcAft>
            </a:pPr>
            <a:endParaRPr lang="en-US" sz="2800" b="1" dirty="0"/>
          </a:p>
          <a:p>
            <a:pPr marL="114300" algn="ctr">
              <a:lnSpc>
                <a:spcPct val="90000"/>
              </a:lnSpc>
              <a:spcAft>
                <a:spcPts val="600"/>
              </a:spcAft>
            </a:pPr>
            <a:r>
              <a:rPr lang="en-US" sz="1800" b="1" dirty="0"/>
              <a:t> </a:t>
            </a:r>
          </a:p>
          <a:p>
            <a:endParaRPr lang="it-IT" dirty="0"/>
          </a:p>
        </p:txBody>
      </p:sp>
      <p:sp>
        <p:nvSpPr>
          <p:cNvPr id="10" name="CasellaDiTesto 9">
            <a:extLst>
              <a:ext uri="{FF2B5EF4-FFF2-40B4-BE49-F238E27FC236}">
                <a16:creationId xmlns:a16="http://schemas.microsoft.com/office/drawing/2014/main" id="{CB0740DD-87B1-44A1-3E4B-6EB261620B9B}"/>
              </a:ext>
            </a:extLst>
          </p:cNvPr>
          <p:cNvSpPr txBox="1"/>
          <p:nvPr/>
        </p:nvSpPr>
        <p:spPr>
          <a:xfrm>
            <a:off x="8579437" y="5408769"/>
            <a:ext cx="3356975" cy="1326517"/>
          </a:xfrm>
          <a:prstGeom prst="rect">
            <a:avLst/>
          </a:prstGeom>
          <a:noFill/>
        </p:spPr>
        <p:txBody>
          <a:bodyPr wrap="square" rtlCol="0">
            <a:spAutoFit/>
          </a:bodyPr>
          <a:lstStyle/>
          <a:p>
            <a:pPr marL="114300" algn="ctr">
              <a:lnSpc>
                <a:spcPct val="90000"/>
              </a:lnSpc>
              <a:spcAft>
                <a:spcPts val="600"/>
              </a:spcAft>
            </a:pPr>
            <a:r>
              <a:rPr lang="en-US" sz="2800" b="1" dirty="0"/>
              <a:t>E’</a:t>
            </a:r>
          </a:p>
          <a:p>
            <a:pPr algn="ctr">
              <a:lnSpc>
                <a:spcPct val="90000"/>
              </a:lnSpc>
              <a:spcAft>
                <a:spcPts val="600"/>
              </a:spcAft>
            </a:pPr>
            <a:r>
              <a:rPr lang="en-US" sz="3000" b="1" dirty="0"/>
              <a:t> </a:t>
            </a:r>
            <a:r>
              <a:rPr lang="en-US" sz="3000" b="1" dirty="0">
                <a:solidFill>
                  <a:srgbClr val="00B050"/>
                </a:solidFill>
              </a:rPr>
              <a:t>APERTA A TUTTI</a:t>
            </a:r>
          </a:p>
          <a:p>
            <a:endParaRPr lang="it-IT" dirty="0"/>
          </a:p>
        </p:txBody>
      </p:sp>
    </p:spTree>
    <p:extLst>
      <p:ext uri="{BB962C8B-B14F-4D97-AF65-F5344CB8AC3E}">
        <p14:creationId xmlns:p14="http://schemas.microsoft.com/office/powerpoint/2010/main" val="2102445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animBg="1"/>
      <p:bldP spid="6"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67B038EB-AAED-F84E-84BA-6F82FF5005B1}"/>
              </a:ext>
            </a:extLst>
          </p:cNvPr>
          <p:cNvSpPr txBox="1"/>
          <p:nvPr/>
        </p:nvSpPr>
        <p:spPr>
          <a:xfrm>
            <a:off x="838200" y="365125"/>
            <a:ext cx="10515600" cy="132556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400" b="1" kern="1200">
                <a:solidFill>
                  <a:schemeClr val="tx1"/>
                </a:solidFill>
                <a:effectLst/>
                <a:latin typeface="+mj-lt"/>
                <a:ea typeface="+mj-ea"/>
                <a:cs typeface="+mj-cs"/>
              </a:rPr>
              <a:t>Se non hai capito ancora tutto?</a:t>
            </a:r>
            <a:endParaRPr lang="en-US" sz="4400" kern="1200">
              <a:solidFill>
                <a:schemeClr val="tx1"/>
              </a:solidFill>
              <a:effectLst/>
              <a:latin typeface="+mj-lt"/>
              <a:ea typeface="+mj-ea"/>
              <a:cs typeface="+mj-cs"/>
            </a:endParaRPr>
          </a:p>
        </p:txBody>
      </p:sp>
      <p:sp>
        <p:nvSpPr>
          <p:cNvPr id="4" name="CasellaDiTesto 3">
            <a:extLst>
              <a:ext uri="{FF2B5EF4-FFF2-40B4-BE49-F238E27FC236}">
                <a16:creationId xmlns:a16="http://schemas.microsoft.com/office/drawing/2014/main" id="{33F0B73B-09E6-39B6-F4F2-21EAD4C4596C}"/>
              </a:ext>
            </a:extLst>
          </p:cNvPr>
          <p:cNvSpPr txBox="1"/>
          <p:nvPr/>
        </p:nvSpPr>
        <p:spPr>
          <a:xfrm>
            <a:off x="1816892" y="5635352"/>
            <a:ext cx="8558215" cy="552139"/>
          </a:xfrm>
          <a:prstGeom prst="rect">
            <a:avLst/>
          </a:prstGeom>
          <a:noFill/>
        </p:spPr>
        <p:txBody>
          <a:bodyPr wrap="square">
            <a:spAutoFit/>
          </a:bodyPr>
          <a:lstStyle/>
          <a:p>
            <a:pPr algn="ctr" defTabSz="758952">
              <a:spcAft>
                <a:spcPts val="600"/>
              </a:spcAft>
            </a:pPr>
            <a:r>
              <a:rPr lang="it-IT" sz="2988" b="1" kern="1200">
                <a:solidFill>
                  <a:schemeClr val="tx1"/>
                </a:solidFill>
                <a:latin typeface="Work Sans" pitchFamily="2" charset="0"/>
                <a:ea typeface="+mn-ea"/>
                <a:cs typeface="+mn-cs"/>
              </a:rPr>
              <a:t>Facci una DOMANDA</a:t>
            </a:r>
            <a:endParaRPr lang="it-IT" sz="3600" b="1">
              <a:latin typeface="Work Sans" pitchFamily="2" charset="0"/>
            </a:endParaRPr>
          </a:p>
        </p:txBody>
      </p:sp>
      <p:pic>
        <p:nvPicPr>
          <p:cNvPr id="11266" name="Picture 2" descr="Non si possono trovare risposte se prima non ci si pone domande">
            <a:extLst>
              <a:ext uri="{FF2B5EF4-FFF2-40B4-BE49-F238E27FC236}">
                <a16:creationId xmlns:a16="http://schemas.microsoft.com/office/drawing/2014/main" id="{EC8899F2-3CAF-3AB5-8C50-45E5781936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2029" y="1825625"/>
            <a:ext cx="5267943" cy="3671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712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74B2B-48F8-68A8-0D3A-ED8248F46E9D}"/>
            </a:ext>
          </a:extLst>
        </p:cNvPr>
        <p:cNvGrpSpPr/>
        <p:nvPr/>
      </p:nvGrpSpPr>
      <p:grpSpPr>
        <a:xfrm>
          <a:off x="0" y="0"/>
          <a:ext cx="0" cy="0"/>
          <a:chOff x="0" y="0"/>
          <a:chExt cx="0" cy="0"/>
        </a:xfrm>
      </p:grpSpPr>
      <p:sp>
        <p:nvSpPr>
          <p:cNvPr id="6" name="Segnaposto testo 8">
            <a:extLst>
              <a:ext uri="{FF2B5EF4-FFF2-40B4-BE49-F238E27FC236}">
                <a16:creationId xmlns:a16="http://schemas.microsoft.com/office/drawing/2014/main" id="{D249E465-D82F-0896-9215-8F9F237A29B7}"/>
              </a:ext>
            </a:extLst>
          </p:cNvPr>
          <p:cNvSpPr txBox="1">
            <a:spLocks/>
          </p:cNvSpPr>
          <p:nvPr/>
        </p:nvSpPr>
        <p:spPr>
          <a:xfrm>
            <a:off x="638882" y="3577456"/>
            <a:ext cx="10909640" cy="1687814"/>
          </a:xfrm>
          <a:prstGeom prst="rect">
            <a:avLst/>
          </a:prstGeom>
        </p:spPr>
        <p:txBody>
          <a:bodyPr vert="horz" lIns="9144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None/>
            </a:pPr>
            <a:endParaRPr lang="en-US" sz="3600" kern="1200" dirty="0">
              <a:solidFill>
                <a:schemeClr val="tx1"/>
              </a:solidFill>
              <a:latin typeface="+mj-lt"/>
              <a:ea typeface="+mj-ea"/>
              <a:cs typeface="+mj-cs"/>
            </a:endParaRPr>
          </a:p>
          <a:p>
            <a:pPr marL="0" indent="0" algn="ctr">
              <a:spcBef>
                <a:spcPct val="0"/>
              </a:spcBef>
              <a:spcAft>
                <a:spcPts val="800"/>
              </a:spcAft>
              <a:buNone/>
            </a:pPr>
            <a:r>
              <a:rPr lang="en-US" sz="3600" u="sng" kern="1200" dirty="0">
                <a:solidFill>
                  <a:schemeClr val="tx1"/>
                </a:solidFill>
                <a:latin typeface="+mj-lt"/>
                <a:ea typeface="+mj-ea"/>
                <a:cs typeface="+mj-cs"/>
                <a:hlinkClick r:id="rId3"/>
              </a:rPr>
              <a:t>www.solar-valley.it</a:t>
            </a:r>
            <a:r>
              <a:rPr lang="en-US" sz="3600" u="sng" kern="1200" dirty="0">
                <a:solidFill>
                  <a:schemeClr val="tx1"/>
                </a:solidFill>
                <a:latin typeface="+mj-lt"/>
                <a:ea typeface="+mj-ea"/>
                <a:cs typeface="+mj-cs"/>
              </a:rPr>
              <a:t> </a:t>
            </a:r>
            <a:r>
              <a:rPr lang="en-US" sz="3600" kern="1200" dirty="0">
                <a:solidFill>
                  <a:schemeClr val="tx1"/>
                </a:solidFill>
                <a:latin typeface="+mj-lt"/>
                <a:ea typeface="+mj-ea"/>
                <a:cs typeface="+mj-cs"/>
              </a:rPr>
              <a:t>Tel. </a:t>
            </a:r>
            <a:r>
              <a:rPr lang="en-US" sz="3600" kern="1200">
                <a:solidFill>
                  <a:schemeClr val="tx1"/>
                </a:solidFill>
                <a:latin typeface="+mj-lt"/>
                <a:ea typeface="+mj-ea"/>
                <a:cs typeface="+mj-cs"/>
              </a:rPr>
              <a:t>0141.1808267 </a:t>
            </a:r>
            <a:endParaRPr lang="en-US" sz="3600" kern="1200" dirty="0">
              <a:solidFill>
                <a:schemeClr val="tx1"/>
              </a:solidFill>
              <a:latin typeface="+mj-lt"/>
              <a:ea typeface="+mj-ea"/>
              <a:cs typeface="+mj-cs"/>
            </a:endParaRPr>
          </a:p>
          <a:p>
            <a:pPr marL="0" indent="0" algn="ctr">
              <a:spcBef>
                <a:spcPct val="0"/>
              </a:spcBef>
              <a:spcAft>
                <a:spcPts val="800"/>
              </a:spcAft>
              <a:buNone/>
            </a:pPr>
            <a:r>
              <a:rPr lang="en-US" sz="3600" kern="1200" dirty="0">
                <a:solidFill>
                  <a:schemeClr val="tx1"/>
                </a:solidFill>
                <a:latin typeface="+mj-lt"/>
                <a:ea typeface="+mj-ea"/>
                <a:cs typeface="+mj-cs"/>
              </a:rPr>
              <a:t>info@solar-valley.it</a:t>
            </a:r>
          </a:p>
        </p:txBody>
      </p:sp>
      <p:pic>
        <p:nvPicPr>
          <p:cNvPr id="14340" name="Picture 4">
            <a:extLst>
              <a:ext uri="{FF2B5EF4-FFF2-40B4-BE49-F238E27FC236}">
                <a16:creationId xmlns:a16="http://schemas.microsoft.com/office/drawing/2014/main" id="{A53CADB2-55D5-5CF4-CBED-87393406AA8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00155" y="205840"/>
            <a:ext cx="4791689" cy="2407824"/>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a:extLst>
              <a:ext uri="{FF2B5EF4-FFF2-40B4-BE49-F238E27FC236}">
                <a16:creationId xmlns:a16="http://schemas.microsoft.com/office/drawing/2014/main" id="{6773FF86-79B6-7756-612F-3FFA575774E3}"/>
              </a:ext>
            </a:extLst>
          </p:cNvPr>
          <p:cNvPicPr>
            <a:picLocks noChangeAspect="1"/>
          </p:cNvPicPr>
          <p:nvPr/>
        </p:nvPicPr>
        <p:blipFill rotWithShape="1">
          <a:blip r:embed="rId5"/>
          <a:srcRect l="24078" t="24601" r="24078" b="32018"/>
          <a:stretch/>
        </p:blipFill>
        <p:spPr>
          <a:xfrm>
            <a:off x="4611116" y="1985041"/>
            <a:ext cx="2965171" cy="1754045"/>
          </a:xfrm>
          <a:prstGeom prst="rect">
            <a:avLst/>
          </a:prstGeom>
        </p:spPr>
      </p:pic>
    </p:spTree>
    <p:extLst>
      <p:ext uri="{BB962C8B-B14F-4D97-AF65-F5344CB8AC3E}">
        <p14:creationId xmlns:p14="http://schemas.microsoft.com/office/powerpoint/2010/main" val="207781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9BA3B-4001-41C4-8FEE-9F79D11CDBF2}"/>
            </a:ext>
          </a:extLst>
        </p:cNvPr>
        <p:cNvGrpSpPr/>
        <p:nvPr/>
      </p:nvGrpSpPr>
      <p:grpSpPr>
        <a:xfrm>
          <a:off x="0" y="0"/>
          <a:ext cx="0" cy="0"/>
          <a:chOff x="0" y="0"/>
          <a:chExt cx="0" cy="0"/>
        </a:xfrm>
      </p:grpSpPr>
      <p:sp>
        <p:nvSpPr>
          <p:cNvPr id="6" name="CasellaDiTesto 5">
            <a:extLst>
              <a:ext uri="{FF2B5EF4-FFF2-40B4-BE49-F238E27FC236}">
                <a16:creationId xmlns:a16="http://schemas.microsoft.com/office/drawing/2014/main" id="{74619A54-64CF-F840-D406-A900E9CDC8DA}"/>
              </a:ext>
            </a:extLst>
          </p:cNvPr>
          <p:cNvSpPr txBox="1"/>
          <p:nvPr/>
        </p:nvSpPr>
        <p:spPr>
          <a:xfrm>
            <a:off x="1323436" y="4041965"/>
            <a:ext cx="10991850" cy="646331"/>
          </a:xfrm>
          <a:prstGeom prst="rect">
            <a:avLst/>
          </a:prstGeom>
          <a:noFill/>
        </p:spPr>
        <p:txBody>
          <a:bodyPr wrap="square" rtlCol="0">
            <a:spAutoFit/>
          </a:bodyPr>
          <a:lstStyle/>
          <a:p>
            <a:endParaRPr lang="it-IT" dirty="0"/>
          </a:p>
          <a:p>
            <a:endParaRPr lang="it-IT" dirty="0"/>
          </a:p>
        </p:txBody>
      </p:sp>
      <p:sp>
        <p:nvSpPr>
          <p:cNvPr id="7" name="CasellaDiTesto 6">
            <a:extLst>
              <a:ext uri="{FF2B5EF4-FFF2-40B4-BE49-F238E27FC236}">
                <a16:creationId xmlns:a16="http://schemas.microsoft.com/office/drawing/2014/main" id="{70DED9F0-93F7-190F-2416-DD2DF3FECF70}"/>
              </a:ext>
            </a:extLst>
          </p:cNvPr>
          <p:cNvSpPr txBox="1"/>
          <p:nvPr/>
        </p:nvSpPr>
        <p:spPr>
          <a:xfrm>
            <a:off x="565150" y="339827"/>
            <a:ext cx="11061700" cy="1077218"/>
          </a:xfrm>
          <a:prstGeom prst="rect">
            <a:avLst/>
          </a:prstGeom>
          <a:noFill/>
        </p:spPr>
        <p:txBody>
          <a:bodyPr wrap="square">
            <a:spAutoFit/>
          </a:bodyPr>
          <a:lstStyle/>
          <a:p>
            <a:pPr algn="ctr"/>
            <a:r>
              <a:rPr lang="it-IT" sz="3200" b="1" dirty="0">
                <a:solidFill>
                  <a:srgbClr val="00B050"/>
                </a:solidFill>
                <a:latin typeface="Libre Franklin" pitchFamily="2" charset="0"/>
                <a:cs typeface="Times New Roman" panose="02020603050405020304" pitchFamily="18" charset="0"/>
              </a:rPr>
              <a:t>SCAMBIO SUL POSTO INCOMPATIBILE CON C.E.R.</a:t>
            </a:r>
            <a:br>
              <a:rPr lang="it-IT" sz="3200" b="1" dirty="0">
                <a:solidFill>
                  <a:srgbClr val="00B050"/>
                </a:solidFill>
                <a:latin typeface="Libre Franklin" pitchFamily="2" charset="0"/>
                <a:cs typeface="Times New Roman" panose="02020603050405020304" pitchFamily="18" charset="0"/>
              </a:rPr>
            </a:br>
            <a:endParaRPr lang="it-IT" sz="3200" b="1" dirty="0">
              <a:solidFill>
                <a:srgbClr val="00B050"/>
              </a:solidFill>
              <a:latin typeface="Libre Franklin" pitchFamily="2" charset="0"/>
              <a:cs typeface="Times New Roman" panose="02020603050405020304" pitchFamily="18" charset="0"/>
            </a:endParaRPr>
          </a:p>
        </p:txBody>
      </p:sp>
      <p:sp>
        <p:nvSpPr>
          <p:cNvPr id="3" name="CasellaDiTesto 2">
            <a:extLst>
              <a:ext uri="{FF2B5EF4-FFF2-40B4-BE49-F238E27FC236}">
                <a16:creationId xmlns:a16="http://schemas.microsoft.com/office/drawing/2014/main" id="{D2D5D177-4AE6-A829-53FC-D5DBE9C29071}"/>
              </a:ext>
            </a:extLst>
          </p:cNvPr>
          <p:cNvSpPr txBox="1"/>
          <p:nvPr/>
        </p:nvSpPr>
        <p:spPr>
          <a:xfrm>
            <a:off x="425450" y="1416947"/>
            <a:ext cx="11341100" cy="1706686"/>
          </a:xfrm>
          <a:prstGeom prst="rect">
            <a:avLst/>
          </a:prstGeom>
          <a:noFill/>
        </p:spPr>
        <p:txBody>
          <a:bodyPr wrap="square">
            <a:spAutoFit/>
          </a:bodyPr>
          <a:lstStyle/>
          <a:p>
            <a:pPr rtl="0">
              <a:lnSpc>
                <a:spcPct val="150000"/>
              </a:lnSpc>
            </a:pPr>
            <a:r>
              <a:rPr lang="it-IT" u="sng" dirty="0">
                <a:solidFill>
                  <a:srgbClr val="00B050"/>
                </a:solidFill>
                <a:latin typeface="Libre Franklin" pitchFamily="2" charset="0"/>
                <a:ea typeface="Calibri" panose="020F0502020204030204" pitchFamily="34" charset="0"/>
                <a:cs typeface="Times New Roman" panose="02020603050405020304" pitchFamily="18" charset="0"/>
              </a:rPr>
              <a:t>CASO 1:  </a:t>
            </a:r>
            <a:r>
              <a:rPr lang="it-IT" u="sng" dirty="0">
                <a:latin typeface="Libre Franklin" pitchFamily="2" charset="0"/>
                <a:ea typeface="Calibri" panose="020F0502020204030204" pitchFamily="34" charset="0"/>
                <a:cs typeface="Times New Roman" panose="02020603050405020304" pitchFamily="18" charset="0"/>
              </a:rPr>
              <a:t>IMPIANTO DI PRODUZIONE ENTRATO IN ESERCIZIO </a:t>
            </a:r>
            <a:r>
              <a:rPr lang="it-IT" b="1" u="sng" dirty="0">
                <a:solidFill>
                  <a:srgbClr val="00B050"/>
                </a:solidFill>
                <a:latin typeface="Libre Franklin" pitchFamily="2" charset="0"/>
                <a:ea typeface="Calibri" panose="020F0502020204030204" pitchFamily="34" charset="0"/>
                <a:cs typeface="Times New Roman" panose="02020603050405020304" pitchFamily="18" charset="0"/>
              </a:rPr>
              <a:t>DOPO IL 07/03/2023</a:t>
            </a:r>
          </a:p>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Il soggetto può entrare nella configurazione come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Produttore</a:t>
            </a:r>
            <a:r>
              <a:rPr lang="it-IT" dirty="0">
                <a:solidFill>
                  <a:srgbClr val="000000"/>
                </a:solidFill>
                <a:latin typeface="Libre Franklin" pitchFamily="2" charset="0"/>
                <a:ea typeface="Calibri" panose="020F0502020204030204" pitchFamily="34" charset="0"/>
                <a:cs typeface="Times New Roman" panose="02020603050405020304" pitchFamily="18" charset="0"/>
              </a:rPr>
              <a:t>. </a:t>
            </a:r>
          </a:p>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Se presente SSP, il GSE trasforma d’ufficio lo SSP in RID.</a:t>
            </a: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56D6A58D-4EF3-4108-A751-423AEC4927E7}"/>
              </a:ext>
            </a:extLst>
          </p:cNvPr>
          <p:cNvSpPr txBox="1"/>
          <p:nvPr/>
        </p:nvSpPr>
        <p:spPr>
          <a:xfrm>
            <a:off x="425450" y="2808850"/>
            <a:ext cx="11341100" cy="1706686"/>
          </a:xfrm>
          <a:prstGeom prst="rect">
            <a:avLst/>
          </a:prstGeom>
          <a:noFill/>
        </p:spPr>
        <p:txBody>
          <a:bodyPr wrap="square">
            <a:spAutoFit/>
          </a:bodyPr>
          <a:lstStyle/>
          <a:p>
            <a:pPr rtl="0">
              <a:lnSpc>
                <a:spcPct val="150000"/>
              </a:lnSpc>
            </a:pPr>
            <a:r>
              <a:rPr lang="it-IT" u="sng" dirty="0">
                <a:solidFill>
                  <a:srgbClr val="00B050"/>
                </a:solidFill>
                <a:latin typeface="Libre Franklin" pitchFamily="2" charset="0"/>
                <a:ea typeface="Calibri" panose="020F0502020204030204" pitchFamily="34" charset="0"/>
                <a:cs typeface="Times New Roman" panose="02020603050405020304" pitchFamily="18" charset="0"/>
              </a:rPr>
              <a:t>CASO 2:  </a:t>
            </a:r>
            <a:r>
              <a:rPr lang="it-IT" u="sng" dirty="0">
                <a:latin typeface="Libre Franklin" pitchFamily="2" charset="0"/>
                <a:ea typeface="Calibri" panose="020F0502020204030204" pitchFamily="34" charset="0"/>
                <a:cs typeface="Times New Roman" panose="02020603050405020304" pitchFamily="18" charset="0"/>
              </a:rPr>
              <a:t>IMPIANTO DI PRODUZIONE ENTRATO IN ESERCIZIO </a:t>
            </a:r>
            <a:r>
              <a:rPr lang="it-IT" b="1" u="sng" dirty="0">
                <a:solidFill>
                  <a:srgbClr val="00B050"/>
                </a:solidFill>
                <a:latin typeface="Libre Franklin" pitchFamily="2" charset="0"/>
                <a:ea typeface="Calibri" panose="020F0502020204030204" pitchFamily="34" charset="0"/>
                <a:cs typeface="Times New Roman" panose="02020603050405020304" pitchFamily="18" charset="0"/>
              </a:rPr>
              <a:t>PRIMA DEL 07/03/2023</a:t>
            </a:r>
          </a:p>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Il soggetto può entrare nella configurazione come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Consumatore</a:t>
            </a:r>
            <a:r>
              <a:rPr lang="it-IT" dirty="0">
                <a:solidFill>
                  <a:srgbClr val="000000"/>
                </a:solidFill>
                <a:latin typeface="Libre Franklin" pitchFamily="2" charset="0"/>
                <a:ea typeface="Calibri" panose="020F0502020204030204" pitchFamily="34" charset="0"/>
                <a:cs typeface="Times New Roman" panose="02020603050405020304" pitchFamily="18" charset="0"/>
              </a:rPr>
              <a:t>. </a:t>
            </a:r>
          </a:p>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Se presente SSP il GSE scarta il consumatore  della configurazione.</a:t>
            </a: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p:txBody>
      </p:sp>
      <p:sp>
        <p:nvSpPr>
          <p:cNvPr id="5" name="CasellaDiTesto 4">
            <a:extLst>
              <a:ext uri="{FF2B5EF4-FFF2-40B4-BE49-F238E27FC236}">
                <a16:creationId xmlns:a16="http://schemas.microsoft.com/office/drawing/2014/main" id="{FFC543DC-DA51-AC04-3C36-BE8808984E6B}"/>
              </a:ext>
            </a:extLst>
          </p:cNvPr>
          <p:cNvSpPr txBox="1"/>
          <p:nvPr/>
        </p:nvSpPr>
        <p:spPr>
          <a:xfrm>
            <a:off x="425450" y="4412931"/>
            <a:ext cx="11341100" cy="2122184"/>
          </a:xfrm>
          <a:prstGeom prst="rect">
            <a:avLst/>
          </a:prstGeom>
          <a:noFill/>
        </p:spPr>
        <p:txBody>
          <a:bodyPr wrap="square">
            <a:spAutoFit/>
          </a:bodyPr>
          <a:lstStyle/>
          <a:p>
            <a:pPr rtl="0">
              <a:lnSpc>
                <a:spcPct val="150000"/>
              </a:lnSpc>
            </a:pPr>
            <a:r>
              <a:rPr lang="it-IT" u="sng" dirty="0">
                <a:solidFill>
                  <a:srgbClr val="00B050"/>
                </a:solidFill>
                <a:latin typeface="Libre Franklin" pitchFamily="2" charset="0"/>
                <a:ea typeface="Calibri" panose="020F0502020204030204" pitchFamily="34" charset="0"/>
                <a:cs typeface="Times New Roman" panose="02020603050405020304" pitchFamily="18" charset="0"/>
              </a:rPr>
              <a:t>CASO 3:  </a:t>
            </a:r>
            <a:r>
              <a:rPr lang="it-IT" b="1" u="sng" dirty="0">
                <a:solidFill>
                  <a:srgbClr val="00B050"/>
                </a:solidFill>
                <a:latin typeface="Libre Franklin" pitchFamily="2" charset="0"/>
                <a:ea typeface="Calibri" panose="020F0502020204030204" pitchFamily="34" charset="0"/>
                <a:cs typeface="Times New Roman" panose="02020603050405020304" pitchFamily="18" charset="0"/>
              </a:rPr>
              <a:t>POTENZIAMENTO </a:t>
            </a:r>
            <a:r>
              <a:rPr lang="it-IT" u="sng" dirty="0">
                <a:latin typeface="Libre Franklin" pitchFamily="2" charset="0"/>
                <a:ea typeface="Calibri" panose="020F0502020204030204" pitchFamily="34" charset="0"/>
                <a:cs typeface="Times New Roman" panose="02020603050405020304" pitchFamily="18" charset="0"/>
              </a:rPr>
              <a:t>SU IMPIANTO ENTRATO IN ESERCIZIO PRIMA DEL 07/03/2023* </a:t>
            </a:r>
          </a:p>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Il soggetto può entrare nella configurazione come </a:t>
            </a:r>
            <a:r>
              <a:rPr lang="it-IT" b="1" dirty="0">
                <a:solidFill>
                  <a:srgbClr val="000000"/>
                </a:solidFill>
                <a:latin typeface="Libre Franklin" pitchFamily="2" charset="0"/>
                <a:ea typeface="Calibri" panose="020F0502020204030204" pitchFamily="34" charset="0"/>
                <a:cs typeface="Times New Roman" panose="02020603050405020304" pitchFamily="18" charset="0"/>
              </a:rPr>
              <a:t>Produttore </a:t>
            </a:r>
            <a:r>
              <a:rPr lang="it-IT" dirty="0">
                <a:solidFill>
                  <a:srgbClr val="000000"/>
                </a:solidFill>
                <a:latin typeface="Libre Franklin" pitchFamily="2" charset="0"/>
                <a:ea typeface="Calibri" panose="020F0502020204030204" pitchFamily="34" charset="0"/>
                <a:cs typeface="Times New Roman" panose="02020603050405020304" pitchFamily="18" charset="0"/>
              </a:rPr>
              <a:t>solo per la nuova sezione. Il regime commerciale NON deve essere SSP.</a:t>
            </a:r>
          </a:p>
          <a:p>
            <a:pPr rtl="0">
              <a:lnSpc>
                <a:spcPct val="150000"/>
              </a:lnSpc>
            </a:pPr>
            <a:r>
              <a:rPr lang="it-IT" dirty="0">
                <a:solidFill>
                  <a:srgbClr val="000000"/>
                </a:solidFill>
                <a:latin typeface="Libre Franklin" pitchFamily="2" charset="0"/>
                <a:ea typeface="Calibri" panose="020F0502020204030204" pitchFamily="34" charset="0"/>
                <a:cs typeface="Times New Roman" panose="02020603050405020304" pitchFamily="18" charset="0"/>
              </a:rPr>
              <a:t>*</a:t>
            </a:r>
            <a:r>
              <a:rPr lang="it-IT" sz="1400" dirty="0">
                <a:solidFill>
                  <a:srgbClr val="000000"/>
                </a:solidFill>
                <a:latin typeface="Libre Franklin" pitchFamily="2" charset="0"/>
                <a:ea typeface="Calibri" panose="020F0502020204030204" pitchFamily="34" charset="0"/>
                <a:cs typeface="Times New Roman" panose="02020603050405020304" pitchFamily="18" charset="0"/>
              </a:rPr>
              <a:t>Il potenziamento d’impianto deve essere una nuova sezione con nuova UP con contatore dedicato.</a:t>
            </a: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778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AA2BF-58B6-8FC9-60C1-86EA382360D7}"/>
            </a:ext>
          </a:extLst>
        </p:cNvPr>
        <p:cNvGrpSpPr/>
        <p:nvPr/>
      </p:nvGrpSpPr>
      <p:grpSpPr>
        <a:xfrm>
          <a:off x="0" y="0"/>
          <a:ext cx="0" cy="0"/>
          <a:chOff x="0" y="0"/>
          <a:chExt cx="0" cy="0"/>
        </a:xfrm>
      </p:grpSpPr>
      <p:sp>
        <p:nvSpPr>
          <p:cNvPr id="6" name="CasellaDiTesto 5">
            <a:extLst>
              <a:ext uri="{FF2B5EF4-FFF2-40B4-BE49-F238E27FC236}">
                <a16:creationId xmlns:a16="http://schemas.microsoft.com/office/drawing/2014/main" id="{77176906-CA7C-EE7E-3157-94E24F536B74}"/>
              </a:ext>
            </a:extLst>
          </p:cNvPr>
          <p:cNvSpPr txBox="1"/>
          <p:nvPr/>
        </p:nvSpPr>
        <p:spPr>
          <a:xfrm>
            <a:off x="1323436" y="4041965"/>
            <a:ext cx="10991850" cy="646331"/>
          </a:xfrm>
          <a:prstGeom prst="rect">
            <a:avLst/>
          </a:prstGeom>
          <a:noFill/>
        </p:spPr>
        <p:txBody>
          <a:bodyPr wrap="square" rtlCol="0">
            <a:spAutoFit/>
          </a:bodyPr>
          <a:lstStyle/>
          <a:p>
            <a:endParaRPr lang="it-IT" dirty="0"/>
          </a:p>
          <a:p>
            <a:endParaRPr lang="it-IT" dirty="0"/>
          </a:p>
        </p:txBody>
      </p:sp>
      <p:sp>
        <p:nvSpPr>
          <p:cNvPr id="7" name="CasellaDiTesto 6">
            <a:extLst>
              <a:ext uri="{FF2B5EF4-FFF2-40B4-BE49-F238E27FC236}">
                <a16:creationId xmlns:a16="http://schemas.microsoft.com/office/drawing/2014/main" id="{4189822A-07B2-5FFF-324F-57F98FA9E996}"/>
              </a:ext>
            </a:extLst>
          </p:cNvPr>
          <p:cNvSpPr txBox="1"/>
          <p:nvPr/>
        </p:nvSpPr>
        <p:spPr>
          <a:xfrm>
            <a:off x="565150" y="339827"/>
            <a:ext cx="11061700" cy="1077218"/>
          </a:xfrm>
          <a:prstGeom prst="rect">
            <a:avLst/>
          </a:prstGeom>
          <a:noFill/>
        </p:spPr>
        <p:txBody>
          <a:bodyPr wrap="square">
            <a:spAutoFit/>
          </a:bodyPr>
          <a:lstStyle/>
          <a:p>
            <a:pPr algn="ctr"/>
            <a:r>
              <a:rPr lang="it-IT" sz="3200" b="1" dirty="0">
                <a:solidFill>
                  <a:srgbClr val="00B050"/>
                </a:solidFill>
                <a:latin typeface="Libre Franklin" pitchFamily="2" charset="0"/>
                <a:cs typeface="Times New Roman" panose="02020603050405020304" pitchFamily="18" charset="0"/>
              </a:rPr>
              <a:t>CHI SI PUO’ ASSOCIARE AD UNA CER?</a:t>
            </a:r>
            <a:br>
              <a:rPr lang="it-IT" sz="3200" b="1" dirty="0">
                <a:solidFill>
                  <a:srgbClr val="00B050"/>
                </a:solidFill>
                <a:latin typeface="Libre Franklin" pitchFamily="2" charset="0"/>
                <a:cs typeface="Times New Roman" panose="02020603050405020304" pitchFamily="18" charset="0"/>
              </a:rPr>
            </a:br>
            <a:endParaRPr lang="it-IT" sz="3200" b="1" dirty="0">
              <a:solidFill>
                <a:srgbClr val="00B050"/>
              </a:solidFill>
              <a:latin typeface="Libre Franklin" pitchFamily="2" charset="0"/>
              <a:cs typeface="Times New Roman" panose="02020603050405020304" pitchFamily="18" charset="0"/>
            </a:endParaRPr>
          </a:p>
        </p:txBody>
      </p:sp>
      <p:sp>
        <p:nvSpPr>
          <p:cNvPr id="3" name="CasellaDiTesto 2">
            <a:extLst>
              <a:ext uri="{FF2B5EF4-FFF2-40B4-BE49-F238E27FC236}">
                <a16:creationId xmlns:a16="http://schemas.microsoft.com/office/drawing/2014/main" id="{313560CC-CB2E-ABEF-9396-0293EE0BB5E4}"/>
              </a:ext>
            </a:extLst>
          </p:cNvPr>
          <p:cNvSpPr txBox="1"/>
          <p:nvPr/>
        </p:nvSpPr>
        <p:spPr>
          <a:xfrm>
            <a:off x="425450" y="1135821"/>
            <a:ext cx="11341100" cy="2953181"/>
          </a:xfrm>
          <a:prstGeom prst="rect">
            <a:avLst/>
          </a:prstGeom>
          <a:noFill/>
        </p:spPr>
        <p:txBody>
          <a:bodyPr wrap="square">
            <a:spAutoFit/>
          </a:bodyPr>
          <a:lstStyle/>
          <a:p>
            <a:pPr rtl="0">
              <a:lnSpc>
                <a:spcPct val="150000"/>
              </a:lnSpc>
            </a:pPr>
            <a:r>
              <a:rPr lang="it-IT" dirty="0">
                <a:solidFill>
                  <a:srgbClr val="00B050"/>
                </a:solidFill>
                <a:latin typeface="Libre Franklin" pitchFamily="2" charset="0"/>
                <a:ea typeface="Calibri" panose="020F0502020204030204" pitchFamily="34" charset="0"/>
                <a:cs typeface="Times New Roman" panose="02020603050405020304" pitchFamily="18" charset="0"/>
              </a:rPr>
              <a:t>TUTTI TRANNE:</a:t>
            </a:r>
          </a:p>
          <a:p>
            <a:pPr marL="285750" indent="-285750" rtl="0">
              <a:lnSpc>
                <a:spcPct val="150000"/>
              </a:lnSpc>
              <a:buFont typeface="Arial" panose="020B0604020202020204" pitchFamily="34" charset="0"/>
              <a:buChar char="•"/>
            </a:pPr>
            <a:r>
              <a:rPr lang="it-IT" dirty="0">
                <a:solidFill>
                  <a:srgbClr val="00B050"/>
                </a:solidFill>
                <a:latin typeface="Libre Franklin" pitchFamily="2" charset="0"/>
                <a:ea typeface="Calibri" panose="020F0502020204030204" pitchFamily="34" charset="0"/>
                <a:cs typeface="Times New Roman" panose="02020603050405020304" pitchFamily="18" charset="0"/>
              </a:rPr>
              <a:t>GRANDI IMPRESE</a:t>
            </a:r>
          </a:p>
          <a:p>
            <a:pPr marL="285750" indent="-285750" rtl="0">
              <a:lnSpc>
                <a:spcPct val="150000"/>
              </a:lnSpc>
              <a:buFont typeface="Arial" panose="020B0604020202020204" pitchFamily="34" charset="0"/>
              <a:buChar char="•"/>
            </a:pPr>
            <a:r>
              <a:rPr lang="it-IT" dirty="0">
                <a:solidFill>
                  <a:srgbClr val="00B050"/>
                </a:solidFill>
                <a:latin typeface="Libre Franklin" pitchFamily="2" charset="0"/>
                <a:ea typeface="Calibri" panose="020F0502020204030204" pitchFamily="34" charset="0"/>
                <a:cs typeface="Times New Roman" panose="02020603050405020304" pitchFamily="18" charset="0"/>
              </a:rPr>
              <a:t>AZIENDE PER CUI L’ATTIVITA’ DI PRODUZIONE DI ENERGIA ELETTRICA E’ PRVALENTE</a:t>
            </a:r>
          </a:p>
          <a:p>
            <a:pPr marL="285750" indent="-285750" rtl="0">
              <a:lnSpc>
                <a:spcPct val="150000"/>
              </a:lnSpc>
              <a:buFont typeface="Arial" panose="020B0604020202020204" pitchFamily="34" charset="0"/>
              <a:buChar char="•"/>
            </a:pPr>
            <a:r>
              <a:rPr lang="it-IT" dirty="0">
                <a:solidFill>
                  <a:srgbClr val="00B050"/>
                </a:solidFill>
                <a:latin typeface="Libre Franklin" pitchFamily="2" charset="0"/>
                <a:ea typeface="Calibri" panose="020F0502020204030204" pitchFamily="34" charset="0"/>
                <a:cs typeface="Times New Roman" panose="02020603050405020304" pitchFamily="18" charset="0"/>
              </a:rPr>
              <a:t>CONDOMINI</a:t>
            </a:r>
          </a:p>
          <a:p>
            <a:pPr rtl="0">
              <a:lnSpc>
                <a:spcPct val="150000"/>
              </a:lnSpc>
            </a:pPr>
            <a:r>
              <a:rPr lang="it-IT" dirty="0">
                <a:solidFill>
                  <a:srgbClr val="00B050"/>
                </a:solidFill>
                <a:latin typeface="Libre Franklin" pitchFamily="2" charset="0"/>
                <a:ea typeface="Calibri" panose="020F0502020204030204" pitchFamily="34" charset="0"/>
                <a:cs typeface="Times New Roman" panose="02020603050405020304" pitchFamily="18" charset="0"/>
              </a:rPr>
              <a:t>Questi soggetti NON possono svolgere funzione di consumatore ma possono essere PRODUTTORI TERZI</a:t>
            </a: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p:txBody>
      </p:sp>
      <p:pic>
        <p:nvPicPr>
          <p:cNvPr id="8" name="Immagine 7">
            <a:extLst>
              <a:ext uri="{FF2B5EF4-FFF2-40B4-BE49-F238E27FC236}">
                <a16:creationId xmlns:a16="http://schemas.microsoft.com/office/drawing/2014/main" id="{FD95D1A3-6DDD-7666-CF44-28BE6703A468}"/>
              </a:ext>
            </a:extLst>
          </p:cNvPr>
          <p:cNvPicPr>
            <a:picLocks noChangeAspect="1"/>
          </p:cNvPicPr>
          <p:nvPr/>
        </p:nvPicPr>
        <p:blipFill>
          <a:blip r:embed="rId3"/>
          <a:stretch>
            <a:fillRect/>
          </a:stretch>
        </p:blipFill>
        <p:spPr>
          <a:xfrm>
            <a:off x="1944693" y="3599995"/>
            <a:ext cx="8078327" cy="3258005"/>
          </a:xfrm>
          <a:prstGeom prst="rect">
            <a:avLst/>
          </a:prstGeom>
        </p:spPr>
      </p:pic>
    </p:spTree>
    <p:extLst>
      <p:ext uri="{BB962C8B-B14F-4D97-AF65-F5344CB8AC3E}">
        <p14:creationId xmlns:p14="http://schemas.microsoft.com/office/powerpoint/2010/main" val="189839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51F8C-55E1-A2E9-ED69-7AFAFC142BE4}"/>
            </a:ext>
          </a:extLst>
        </p:cNvPr>
        <p:cNvGrpSpPr/>
        <p:nvPr/>
      </p:nvGrpSpPr>
      <p:grpSpPr>
        <a:xfrm>
          <a:off x="0" y="0"/>
          <a:ext cx="0" cy="0"/>
          <a:chOff x="0" y="0"/>
          <a:chExt cx="0" cy="0"/>
        </a:xfrm>
      </p:grpSpPr>
      <p:sp>
        <p:nvSpPr>
          <p:cNvPr id="6" name="CasellaDiTesto 5">
            <a:extLst>
              <a:ext uri="{FF2B5EF4-FFF2-40B4-BE49-F238E27FC236}">
                <a16:creationId xmlns:a16="http://schemas.microsoft.com/office/drawing/2014/main" id="{8783765C-E724-AD78-03F1-BBAE5A95A1C4}"/>
              </a:ext>
            </a:extLst>
          </p:cNvPr>
          <p:cNvSpPr txBox="1"/>
          <p:nvPr/>
        </p:nvSpPr>
        <p:spPr>
          <a:xfrm>
            <a:off x="1323436" y="4041965"/>
            <a:ext cx="10991850" cy="646331"/>
          </a:xfrm>
          <a:prstGeom prst="rect">
            <a:avLst/>
          </a:prstGeom>
          <a:noFill/>
        </p:spPr>
        <p:txBody>
          <a:bodyPr wrap="square" rtlCol="0">
            <a:spAutoFit/>
          </a:bodyPr>
          <a:lstStyle/>
          <a:p>
            <a:endParaRPr lang="it-IT" dirty="0"/>
          </a:p>
          <a:p>
            <a:endParaRPr lang="it-IT" dirty="0"/>
          </a:p>
        </p:txBody>
      </p:sp>
      <p:sp>
        <p:nvSpPr>
          <p:cNvPr id="7" name="CasellaDiTesto 6">
            <a:extLst>
              <a:ext uri="{FF2B5EF4-FFF2-40B4-BE49-F238E27FC236}">
                <a16:creationId xmlns:a16="http://schemas.microsoft.com/office/drawing/2014/main" id="{710C475C-8077-4EE6-BF1C-54021150CDE3}"/>
              </a:ext>
            </a:extLst>
          </p:cNvPr>
          <p:cNvSpPr txBox="1"/>
          <p:nvPr/>
        </p:nvSpPr>
        <p:spPr>
          <a:xfrm>
            <a:off x="565150" y="339827"/>
            <a:ext cx="11061700" cy="1077218"/>
          </a:xfrm>
          <a:prstGeom prst="rect">
            <a:avLst/>
          </a:prstGeom>
          <a:noFill/>
        </p:spPr>
        <p:txBody>
          <a:bodyPr wrap="square">
            <a:spAutoFit/>
          </a:bodyPr>
          <a:lstStyle/>
          <a:p>
            <a:pPr algn="ctr"/>
            <a:r>
              <a:rPr lang="it-IT" sz="3200" b="1" dirty="0">
                <a:solidFill>
                  <a:srgbClr val="00B050"/>
                </a:solidFill>
                <a:latin typeface="Libre Franklin" pitchFamily="2" charset="0"/>
                <a:cs typeface="Times New Roman" panose="02020603050405020304" pitchFamily="18" charset="0"/>
              </a:rPr>
              <a:t>PRODUTTORI TERZI</a:t>
            </a:r>
            <a:br>
              <a:rPr lang="it-IT" sz="3200" b="1" dirty="0">
                <a:solidFill>
                  <a:srgbClr val="00B050"/>
                </a:solidFill>
                <a:latin typeface="Libre Franklin" pitchFamily="2" charset="0"/>
                <a:cs typeface="Times New Roman" panose="02020603050405020304" pitchFamily="18" charset="0"/>
              </a:rPr>
            </a:br>
            <a:endParaRPr lang="it-IT" sz="3200" b="1" dirty="0">
              <a:solidFill>
                <a:srgbClr val="00B050"/>
              </a:solidFill>
              <a:latin typeface="Libre Franklin" pitchFamily="2" charset="0"/>
              <a:cs typeface="Times New Roman" panose="02020603050405020304" pitchFamily="18" charset="0"/>
            </a:endParaRPr>
          </a:p>
        </p:txBody>
      </p:sp>
      <p:sp>
        <p:nvSpPr>
          <p:cNvPr id="3" name="CasellaDiTesto 2">
            <a:extLst>
              <a:ext uri="{FF2B5EF4-FFF2-40B4-BE49-F238E27FC236}">
                <a16:creationId xmlns:a16="http://schemas.microsoft.com/office/drawing/2014/main" id="{E7DAB095-3B2E-8B31-4838-6F38C57E3324}"/>
              </a:ext>
            </a:extLst>
          </p:cNvPr>
          <p:cNvSpPr txBox="1"/>
          <p:nvPr/>
        </p:nvSpPr>
        <p:spPr>
          <a:xfrm>
            <a:off x="425450" y="1135821"/>
            <a:ext cx="11341100" cy="2953181"/>
          </a:xfrm>
          <a:prstGeom prst="rect">
            <a:avLst/>
          </a:prstGeom>
          <a:noFill/>
        </p:spPr>
        <p:txBody>
          <a:bodyPr wrap="square">
            <a:spAutoFit/>
          </a:bodyPr>
          <a:lstStyle/>
          <a:p>
            <a:pPr rtl="0">
              <a:lnSpc>
                <a:spcPct val="150000"/>
              </a:lnSpc>
            </a:pPr>
            <a:r>
              <a:rPr lang="it-IT" dirty="0">
                <a:solidFill>
                  <a:srgbClr val="00B050"/>
                </a:solidFill>
                <a:latin typeface="Libre Franklin" pitchFamily="2" charset="0"/>
                <a:ea typeface="Calibri" panose="020F0502020204030204" pitchFamily="34" charset="0"/>
                <a:cs typeface="Times New Roman" panose="02020603050405020304" pitchFamily="18" charset="0"/>
              </a:rPr>
              <a:t>Chi sono?</a:t>
            </a:r>
          </a:p>
          <a:p>
            <a:pPr marL="285750" indent="-285750" rtl="0">
              <a:lnSpc>
                <a:spcPct val="150000"/>
              </a:lnSpc>
              <a:buFont typeface="Arial" panose="020B0604020202020204" pitchFamily="34" charset="0"/>
              <a:buChar char="•"/>
            </a:pPr>
            <a:r>
              <a:rPr lang="it-IT" dirty="0">
                <a:solidFill>
                  <a:srgbClr val="00B050"/>
                </a:solidFill>
                <a:latin typeface="Libre Franklin" pitchFamily="2" charset="0"/>
                <a:ea typeface="Calibri" panose="020F0502020204030204" pitchFamily="34" charset="0"/>
                <a:cs typeface="Times New Roman" panose="02020603050405020304" pitchFamily="18" charset="0"/>
              </a:rPr>
              <a:t>GRANDI IMPRESE</a:t>
            </a:r>
          </a:p>
          <a:p>
            <a:pPr marL="285750" indent="-285750" rtl="0">
              <a:lnSpc>
                <a:spcPct val="150000"/>
              </a:lnSpc>
              <a:buFont typeface="Arial" panose="020B0604020202020204" pitchFamily="34" charset="0"/>
              <a:buChar char="•"/>
            </a:pPr>
            <a:r>
              <a:rPr lang="it-IT" dirty="0">
                <a:solidFill>
                  <a:srgbClr val="00B050"/>
                </a:solidFill>
                <a:latin typeface="Libre Franklin" pitchFamily="2" charset="0"/>
                <a:ea typeface="Calibri" panose="020F0502020204030204" pitchFamily="34" charset="0"/>
                <a:cs typeface="Times New Roman" panose="02020603050405020304" pitchFamily="18" charset="0"/>
              </a:rPr>
              <a:t>AZIENDE CON CODICE ATECO PREVALENTE 35.11 O 35.14</a:t>
            </a:r>
          </a:p>
          <a:p>
            <a:pPr marL="285750" indent="-285750" rtl="0">
              <a:lnSpc>
                <a:spcPct val="150000"/>
              </a:lnSpc>
              <a:buFont typeface="Arial" panose="020B0604020202020204" pitchFamily="34" charset="0"/>
              <a:buChar char="•"/>
            </a:pPr>
            <a:r>
              <a:rPr lang="it-IT" dirty="0">
                <a:solidFill>
                  <a:srgbClr val="00B050"/>
                </a:solidFill>
                <a:latin typeface="Libre Franklin" pitchFamily="2" charset="0"/>
                <a:ea typeface="Calibri" panose="020F0502020204030204" pitchFamily="34" charset="0"/>
                <a:cs typeface="Times New Roman" panose="02020603050405020304" pitchFamily="18" charset="0"/>
              </a:rPr>
              <a:t>CONDOMINI</a:t>
            </a:r>
          </a:p>
          <a:p>
            <a:pPr rtl="0">
              <a:lnSpc>
                <a:spcPct val="150000"/>
              </a:lnSpc>
            </a:pPr>
            <a:r>
              <a:rPr lang="it-IT" dirty="0">
                <a:latin typeface="Libre Franklin" pitchFamily="2" charset="0"/>
                <a:ea typeface="Calibri" panose="020F0502020204030204" pitchFamily="34" charset="0"/>
                <a:cs typeface="Times New Roman" panose="02020603050405020304" pitchFamily="18" charset="0"/>
              </a:rPr>
              <a:t>Questi soggetti non sono associati ma svolgono l’attività di produzione come terzi. </a:t>
            </a:r>
          </a:p>
          <a:p>
            <a:pPr rtl="0">
              <a:lnSpc>
                <a:spcPct val="150000"/>
              </a:lnSpc>
            </a:pPr>
            <a:r>
              <a:rPr lang="it-IT" dirty="0">
                <a:latin typeface="Libre Franklin" pitchFamily="2" charset="0"/>
                <a:ea typeface="Calibri" panose="020F0502020204030204" pitchFamily="34" charset="0"/>
                <a:cs typeface="Times New Roman" panose="02020603050405020304" pitchFamily="18" charset="0"/>
              </a:rPr>
              <a:t>Hanno gli stessi incentivi dei produttori associati, ma fatturano iva compresa il Bonus </a:t>
            </a:r>
            <a:r>
              <a:rPr lang="it-IT" dirty="0" err="1">
                <a:latin typeface="Libre Franklin" pitchFamily="2" charset="0"/>
                <a:ea typeface="Calibri" panose="020F0502020204030204" pitchFamily="34" charset="0"/>
                <a:cs typeface="Times New Roman" panose="02020603050405020304" pitchFamily="18" charset="0"/>
              </a:rPr>
              <a:t>Cer</a:t>
            </a:r>
            <a:endParaRPr lang="it-IT" dirty="0">
              <a:latin typeface="Libre Franklin" pitchFamily="2" charset="0"/>
              <a:ea typeface="Calibri" panose="020F0502020204030204" pitchFamily="34" charset="0"/>
              <a:cs typeface="Times New Roman" panose="02020603050405020304" pitchFamily="18" charset="0"/>
            </a:endParaRPr>
          </a:p>
          <a:p>
            <a:pPr algn="ctr" rtl="0">
              <a:lnSpc>
                <a:spcPct val="150000"/>
              </a:lnSpc>
            </a:pPr>
            <a:endParaRPr lang="it-IT" dirty="0">
              <a:solidFill>
                <a:srgbClr val="000000"/>
              </a:solidFill>
              <a:latin typeface="Libre Franklin" pitchFamily="2" charset="0"/>
              <a:ea typeface="Calibri" panose="020F0502020204030204" pitchFamily="34" charset="0"/>
              <a:cs typeface="Times New Roman" panose="02020603050405020304" pitchFamily="18" charset="0"/>
            </a:endParaRPr>
          </a:p>
        </p:txBody>
      </p:sp>
      <p:pic>
        <p:nvPicPr>
          <p:cNvPr id="8" name="Immagine 7">
            <a:extLst>
              <a:ext uri="{FF2B5EF4-FFF2-40B4-BE49-F238E27FC236}">
                <a16:creationId xmlns:a16="http://schemas.microsoft.com/office/drawing/2014/main" id="{1C57402A-3AA3-3AD1-4E94-4535880A5BBD}"/>
              </a:ext>
            </a:extLst>
          </p:cNvPr>
          <p:cNvPicPr>
            <a:picLocks noChangeAspect="1"/>
          </p:cNvPicPr>
          <p:nvPr/>
        </p:nvPicPr>
        <p:blipFill>
          <a:blip r:embed="rId3"/>
          <a:stretch>
            <a:fillRect/>
          </a:stretch>
        </p:blipFill>
        <p:spPr>
          <a:xfrm>
            <a:off x="1944693" y="3599995"/>
            <a:ext cx="8078327" cy="3258005"/>
          </a:xfrm>
          <a:prstGeom prst="rect">
            <a:avLst/>
          </a:prstGeom>
        </p:spPr>
      </p:pic>
    </p:spTree>
    <p:extLst>
      <p:ext uri="{BB962C8B-B14F-4D97-AF65-F5344CB8AC3E}">
        <p14:creationId xmlns:p14="http://schemas.microsoft.com/office/powerpoint/2010/main" val="16998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5C8B9-1333-E0CB-6DC9-F0ED39EBB715}"/>
            </a:ext>
          </a:extLst>
        </p:cNvPr>
        <p:cNvGrpSpPr/>
        <p:nvPr/>
      </p:nvGrpSpPr>
      <p:grpSpPr>
        <a:xfrm>
          <a:off x="0" y="0"/>
          <a:ext cx="0" cy="0"/>
          <a:chOff x="0" y="0"/>
          <a:chExt cx="0" cy="0"/>
        </a:xfrm>
      </p:grpSpPr>
      <p:pic>
        <p:nvPicPr>
          <p:cNvPr id="6" name="Immagine 5">
            <a:extLst>
              <a:ext uri="{FF2B5EF4-FFF2-40B4-BE49-F238E27FC236}">
                <a16:creationId xmlns:a16="http://schemas.microsoft.com/office/drawing/2014/main" id="{FD04C2A1-8B24-22EE-0FDB-D7621C87DDA5}"/>
              </a:ext>
            </a:extLst>
          </p:cNvPr>
          <p:cNvPicPr>
            <a:picLocks noChangeAspect="1"/>
          </p:cNvPicPr>
          <p:nvPr/>
        </p:nvPicPr>
        <p:blipFill>
          <a:blip r:embed="rId3"/>
          <a:stretch>
            <a:fillRect/>
          </a:stretch>
        </p:blipFill>
        <p:spPr>
          <a:xfrm>
            <a:off x="1910007" y="0"/>
            <a:ext cx="8371986" cy="6858000"/>
          </a:xfrm>
          <a:prstGeom prst="rect">
            <a:avLst/>
          </a:prstGeom>
        </p:spPr>
      </p:pic>
    </p:spTree>
    <p:extLst>
      <p:ext uri="{BB962C8B-B14F-4D97-AF65-F5344CB8AC3E}">
        <p14:creationId xmlns:p14="http://schemas.microsoft.com/office/powerpoint/2010/main" val="30827839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E3C03-DF5C-40F8-4F75-E7339EF643A1}"/>
            </a:ext>
          </a:extLst>
        </p:cNvPr>
        <p:cNvGrpSpPr/>
        <p:nvPr/>
      </p:nvGrpSpPr>
      <p:grpSpPr>
        <a:xfrm>
          <a:off x="0" y="0"/>
          <a:ext cx="0" cy="0"/>
          <a:chOff x="0" y="0"/>
          <a:chExt cx="0" cy="0"/>
        </a:xfrm>
      </p:grpSpPr>
      <p:pic>
        <p:nvPicPr>
          <p:cNvPr id="3" name="Immagine 2">
            <a:extLst>
              <a:ext uri="{FF2B5EF4-FFF2-40B4-BE49-F238E27FC236}">
                <a16:creationId xmlns:a16="http://schemas.microsoft.com/office/drawing/2014/main" id="{EBF1DC00-8A45-9A50-6251-D82406D1B5DD}"/>
              </a:ext>
            </a:extLst>
          </p:cNvPr>
          <p:cNvPicPr>
            <a:picLocks noChangeAspect="1"/>
          </p:cNvPicPr>
          <p:nvPr/>
        </p:nvPicPr>
        <p:blipFill>
          <a:blip r:embed="rId2"/>
          <a:stretch>
            <a:fillRect/>
          </a:stretch>
        </p:blipFill>
        <p:spPr>
          <a:xfrm>
            <a:off x="0" y="446669"/>
            <a:ext cx="12192000" cy="5964662"/>
          </a:xfrm>
          <a:prstGeom prst="rect">
            <a:avLst/>
          </a:prstGeom>
        </p:spPr>
      </p:pic>
    </p:spTree>
    <p:extLst>
      <p:ext uri="{BB962C8B-B14F-4D97-AF65-F5344CB8AC3E}">
        <p14:creationId xmlns:p14="http://schemas.microsoft.com/office/powerpoint/2010/main" val="4822867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A05DE-59A9-07DB-8D8C-C0E01787322C}"/>
            </a:ext>
          </a:extLst>
        </p:cNvPr>
        <p:cNvGrpSpPr/>
        <p:nvPr/>
      </p:nvGrpSpPr>
      <p:grpSpPr>
        <a:xfrm>
          <a:off x="0" y="0"/>
          <a:ext cx="0" cy="0"/>
          <a:chOff x="0" y="0"/>
          <a:chExt cx="0" cy="0"/>
        </a:xfrm>
      </p:grpSpPr>
      <p:sp>
        <p:nvSpPr>
          <p:cNvPr id="3" name="CasellaDiTesto 2">
            <a:extLst>
              <a:ext uri="{FF2B5EF4-FFF2-40B4-BE49-F238E27FC236}">
                <a16:creationId xmlns:a16="http://schemas.microsoft.com/office/drawing/2014/main" id="{53922426-0F88-71FC-85FA-45E2A1598805}"/>
              </a:ext>
            </a:extLst>
          </p:cNvPr>
          <p:cNvSpPr txBox="1"/>
          <p:nvPr/>
        </p:nvSpPr>
        <p:spPr>
          <a:xfrm>
            <a:off x="838200" y="-27232"/>
            <a:ext cx="10515600" cy="1325563"/>
          </a:xfrm>
          <a:prstGeom prst="rect">
            <a:avLst/>
          </a:prstGeom>
        </p:spPr>
        <p:txBody>
          <a:bodyPr vert="horz" lIns="91440" tIns="45720" rIns="91440" bIns="45720" rtlCol="0" anchor="ctr">
            <a:normAutofit lnSpcReduction="10000"/>
          </a:bodyPr>
          <a:lstStyle/>
          <a:p>
            <a:pPr algn="ctr">
              <a:lnSpc>
                <a:spcPct val="90000"/>
              </a:lnSpc>
              <a:spcBef>
                <a:spcPct val="0"/>
              </a:spcBef>
              <a:spcAft>
                <a:spcPts val="600"/>
              </a:spcAft>
            </a:pPr>
            <a:r>
              <a:rPr lang="en-US" sz="4400" b="1" kern="1200" dirty="0">
                <a:solidFill>
                  <a:schemeClr val="tx1"/>
                </a:solidFill>
                <a:effectLst/>
                <a:latin typeface="+mj-lt"/>
                <a:ea typeface="+mj-ea"/>
                <a:cs typeface="+mj-cs"/>
              </a:rPr>
              <a:t>Progetto Villanova </a:t>
            </a:r>
            <a:r>
              <a:rPr lang="en-US" sz="4400" b="1" kern="1200" dirty="0" err="1">
                <a:solidFill>
                  <a:schemeClr val="tx1"/>
                </a:solidFill>
                <a:effectLst/>
                <a:latin typeface="+mj-lt"/>
                <a:ea typeface="+mj-ea"/>
                <a:cs typeface="+mj-cs"/>
              </a:rPr>
              <a:t>d’Asti</a:t>
            </a:r>
            <a:endParaRPr lang="en-US" sz="4400" b="1" kern="1200" dirty="0">
              <a:solidFill>
                <a:schemeClr val="tx1"/>
              </a:solidFill>
              <a:effectLst/>
              <a:latin typeface="+mj-lt"/>
              <a:ea typeface="+mj-ea"/>
              <a:cs typeface="+mj-cs"/>
            </a:endParaRPr>
          </a:p>
          <a:p>
            <a:pPr algn="ctr">
              <a:lnSpc>
                <a:spcPct val="90000"/>
              </a:lnSpc>
              <a:spcBef>
                <a:spcPct val="0"/>
              </a:spcBef>
              <a:spcAft>
                <a:spcPts val="600"/>
              </a:spcAft>
            </a:pPr>
            <a:r>
              <a:rPr lang="en-US" sz="4400" kern="1200" dirty="0" err="1">
                <a:solidFill>
                  <a:schemeClr val="tx1"/>
                </a:solidFill>
                <a:effectLst/>
                <a:latin typeface="+mj-lt"/>
                <a:ea typeface="+mj-ea"/>
                <a:cs typeface="+mj-cs"/>
              </a:rPr>
              <a:t>Alimentiamo</a:t>
            </a:r>
            <a:r>
              <a:rPr lang="en-US" sz="4400" kern="1200" dirty="0">
                <a:solidFill>
                  <a:schemeClr val="tx1"/>
                </a:solidFill>
                <a:effectLst/>
                <a:latin typeface="+mj-lt"/>
                <a:ea typeface="+mj-ea"/>
                <a:cs typeface="+mj-cs"/>
              </a:rPr>
              <a:t> la CER </a:t>
            </a:r>
            <a:r>
              <a:rPr lang="en-US" sz="4400" kern="1200" dirty="0" err="1">
                <a:solidFill>
                  <a:schemeClr val="tx1"/>
                </a:solidFill>
                <a:effectLst/>
                <a:latin typeface="+mj-lt"/>
                <a:ea typeface="+mj-ea"/>
                <a:cs typeface="+mj-cs"/>
              </a:rPr>
              <a:t>anche</a:t>
            </a:r>
            <a:r>
              <a:rPr lang="en-US" sz="4400" kern="1200" dirty="0">
                <a:solidFill>
                  <a:schemeClr val="tx1"/>
                </a:solidFill>
                <a:effectLst/>
                <a:latin typeface="+mj-lt"/>
                <a:ea typeface="+mj-ea"/>
                <a:cs typeface="+mj-cs"/>
              </a:rPr>
              <a:t> di Notte</a:t>
            </a:r>
          </a:p>
        </p:txBody>
      </p:sp>
      <p:pic>
        <p:nvPicPr>
          <p:cNvPr id="5" name="Immagine 4">
            <a:extLst>
              <a:ext uri="{FF2B5EF4-FFF2-40B4-BE49-F238E27FC236}">
                <a16:creationId xmlns:a16="http://schemas.microsoft.com/office/drawing/2014/main" id="{C5C14C47-359A-1409-700C-7706EB11EF05}"/>
              </a:ext>
            </a:extLst>
          </p:cNvPr>
          <p:cNvPicPr>
            <a:picLocks noChangeAspect="1"/>
          </p:cNvPicPr>
          <p:nvPr/>
        </p:nvPicPr>
        <p:blipFill>
          <a:blip r:embed="rId3"/>
          <a:stretch>
            <a:fillRect/>
          </a:stretch>
        </p:blipFill>
        <p:spPr>
          <a:xfrm>
            <a:off x="3942199" y="1342255"/>
            <a:ext cx="8249801" cy="5515745"/>
          </a:xfrm>
          <a:prstGeom prst="rect">
            <a:avLst/>
          </a:prstGeom>
        </p:spPr>
      </p:pic>
      <p:pic>
        <p:nvPicPr>
          <p:cNvPr id="7" name="Immagine 6">
            <a:extLst>
              <a:ext uri="{FF2B5EF4-FFF2-40B4-BE49-F238E27FC236}">
                <a16:creationId xmlns:a16="http://schemas.microsoft.com/office/drawing/2014/main" id="{3429C9BB-5910-5BA7-E3E2-2F04533F05C0}"/>
              </a:ext>
            </a:extLst>
          </p:cNvPr>
          <p:cNvPicPr>
            <a:picLocks noChangeAspect="1"/>
          </p:cNvPicPr>
          <p:nvPr/>
        </p:nvPicPr>
        <p:blipFill>
          <a:blip r:embed="rId4"/>
          <a:stretch>
            <a:fillRect/>
          </a:stretch>
        </p:blipFill>
        <p:spPr>
          <a:xfrm>
            <a:off x="0" y="1578304"/>
            <a:ext cx="7363853" cy="5220429"/>
          </a:xfrm>
          <a:prstGeom prst="rect">
            <a:avLst/>
          </a:prstGeom>
        </p:spPr>
      </p:pic>
      <p:pic>
        <p:nvPicPr>
          <p:cNvPr id="9" name="Immagine 8">
            <a:extLst>
              <a:ext uri="{FF2B5EF4-FFF2-40B4-BE49-F238E27FC236}">
                <a16:creationId xmlns:a16="http://schemas.microsoft.com/office/drawing/2014/main" id="{8E75C648-CE27-0B86-2DE7-603A2147D3BE}"/>
              </a:ext>
            </a:extLst>
          </p:cNvPr>
          <p:cNvPicPr>
            <a:picLocks noChangeAspect="1"/>
          </p:cNvPicPr>
          <p:nvPr/>
        </p:nvPicPr>
        <p:blipFill>
          <a:blip r:embed="rId5"/>
          <a:stretch>
            <a:fillRect/>
          </a:stretch>
        </p:blipFill>
        <p:spPr>
          <a:xfrm>
            <a:off x="7448739" y="1902200"/>
            <a:ext cx="4658375" cy="4896533"/>
          </a:xfrm>
          <a:prstGeom prst="rect">
            <a:avLst/>
          </a:prstGeom>
        </p:spPr>
      </p:pic>
    </p:spTree>
    <p:extLst>
      <p:ext uri="{BB962C8B-B14F-4D97-AF65-F5344CB8AC3E}">
        <p14:creationId xmlns:p14="http://schemas.microsoft.com/office/powerpoint/2010/main" val="2023376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Custom 19">
      <a:dk1>
        <a:sysClr val="windowText" lastClr="000000"/>
      </a:dk1>
      <a:lt1>
        <a:sysClr val="window" lastClr="FFFFFF"/>
      </a:lt1>
      <a:dk2>
        <a:srgbClr val="44546A"/>
      </a:dk2>
      <a:lt2>
        <a:srgbClr val="E7E6E6"/>
      </a:lt2>
      <a:accent1>
        <a:srgbClr val="B4D0E9"/>
      </a:accent1>
      <a:accent2>
        <a:srgbClr val="476977"/>
      </a:accent2>
      <a:accent3>
        <a:srgbClr val="79BBE9"/>
      </a:accent3>
      <a:accent4>
        <a:srgbClr val="6B8043"/>
      </a:accent4>
      <a:accent5>
        <a:srgbClr val="9ACF21"/>
      </a:accent5>
      <a:accent6>
        <a:srgbClr val="CFDCA5"/>
      </a:accent6>
      <a:hlink>
        <a:srgbClr val="0563C1"/>
      </a:hlink>
      <a:folHlink>
        <a:srgbClr val="954F72"/>
      </a:folHlink>
    </a:clrScheme>
    <a:fontScheme name="Custom 26">
      <a:majorFont>
        <a:latin typeface="Tenorite Bold"/>
        <a:ea typeface=""/>
        <a:cs typeface=""/>
      </a:majorFont>
      <a:minorFont>
        <a:latin typeface="Tenorite "/>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3327426_TF16411175_Win32" id="{0E6DA5FA-5A93-4D36-B482-AEF4439B1478}" vid="{330180D4-9202-4996-AB2E-CC5B7E6700C1}"/>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1B15C2-B622-4464-872A-FFB13E3A35CE}">
  <ds:schemaRefs>
    <ds:schemaRef ds:uri="http://schemas.microsoft.com/sharepoint/v3/contenttype/forms"/>
  </ds:schemaRefs>
</ds:datastoreItem>
</file>

<file path=customXml/itemProps2.xml><?xml version="1.0" encoding="utf-8"?>
<ds:datastoreItem xmlns:ds="http://schemas.openxmlformats.org/officeDocument/2006/customXml" ds:itemID="{0E439292-23DE-4FBC-B000-AFED89AC64F3}">
  <ds:schemaRefs>
    <ds:schemaRef ds:uri="http://schemas.microsoft.com/sharepoint/v3"/>
    <ds:schemaRef ds:uri="http://schemas.microsoft.com/office/infopath/2007/PartnerControls"/>
    <ds:schemaRef ds:uri="http://www.w3.org/XML/1998/namespace"/>
    <ds:schemaRef ds:uri="http://purl.org/dc/elements/1.1/"/>
    <ds:schemaRef ds:uri="http://schemas.openxmlformats.org/package/2006/metadata/core-properties"/>
    <ds:schemaRef ds:uri="230e9df3-be65-4c73-a93b-d1236ebd677e"/>
    <ds:schemaRef ds:uri="16c05727-aa75-4e4a-9b5f-8a80a1165891"/>
    <ds:schemaRef ds:uri="http://purl.org/dc/dcmitype/"/>
    <ds:schemaRef ds:uri="http://schemas.microsoft.com/office/2006/documentManagement/types"/>
    <ds:schemaRef ds:uri="71af3243-3dd4-4a8d-8c0d-dd76da1f02a5"/>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065F1115-A9D1-4ADF-878E-8B9CEB1416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Presentazione verdeggiante</Template>
  <TotalTime>382</TotalTime>
  <Words>1472</Words>
  <Application>Microsoft Office PowerPoint</Application>
  <PresentationFormat>Widescreen</PresentationFormat>
  <Paragraphs>294</Paragraphs>
  <Slides>31</Slides>
  <Notes>24</Notes>
  <HiddenSlides>0</HiddenSlides>
  <MMClips>0</MMClips>
  <ScaleCrop>false</ScaleCrop>
  <HeadingPairs>
    <vt:vector size="6" baseType="variant">
      <vt:variant>
        <vt:lpstr>Caratteri utilizzati</vt:lpstr>
      </vt:variant>
      <vt:variant>
        <vt:i4>15</vt:i4>
      </vt:variant>
      <vt:variant>
        <vt:lpstr>Tema</vt:lpstr>
      </vt:variant>
      <vt:variant>
        <vt:i4>1</vt:i4>
      </vt:variant>
      <vt:variant>
        <vt:lpstr>Titoli diapositive</vt:lpstr>
      </vt:variant>
      <vt:variant>
        <vt:i4>31</vt:i4>
      </vt:variant>
    </vt:vector>
  </HeadingPairs>
  <TitlesOfParts>
    <vt:vector size="47" baseType="lpstr">
      <vt:lpstr>Amasis MT Pro Black</vt:lpstr>
      <vt:lpstr>Arial</vt:lpstr>
      <vt:lpstr>Arial Nova Light</vt:lpstr>
      <vt:lpstr>Calibri</vt:lpstr>
      <vt:lpstr>Calibri Light</vt:lpstr>
      <vt:lpstr>Cambria</vt:lpstr>
      <vt:lpstr>GOTHAM-BOOK</vt:lpstr>
      <vt:lpstr>Libre Franklin</vt:lpstr>
      <vt:lpstr>Mistral</vt:lpstr>
      <vt:lpstr>Tahoma</vt:lpstr>
      <vt:lpstr>Tenorite </vt:lpstr>
      <vt:lpstr>Tenorite Bold</vt:lpstr>
      <vt:lpstr>Times New Roman</vt:lpstr>
      <vt:lpstr>Trebuchet MS</vt:lpstr>
      <vt:lpstr>Work Sans</vt:lpstr>
      <vt:lpstr>Tema di Office</vt:lpstr>
      <vt:lpstr>COMUNITA’ ENERGETICHE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VANTAGGI: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Lorenzo Carosso - Dragone Srl</dc:creator>
  <cp:lastModifiedBy>beatrice.ftv8@gmail.com</cp:lastModifiedBy>
  <cp:revision>211</cp:revision>
  <cp:lastPrinted>2026-03-23T13:37:57Z</cp:lastPrinted>
  <dcterms:created xsi:type="dcterms:W3CDTF">2023-04-27T12:50:34Z</dcterms:created>
  <dcterms:modified xsi:type="dcterms:W3CDTF">2026-06-18T15:44:46Z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